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92" r:id="rId2"/>
    <p:sldId id="338" r:id="rId3"/>
    <p:sldId id="264" r:id="rId4"/>
    <p:sldId id="268" r:id="rId5"/>
    <p:sldId id="270" r:id="rId6"/>
    <p:sldId id="280" r:id="rId7"/>
    <p:sldId id="294" r:id="rId8"/>
    <p:sldId id="296" r:id="rId9"/>
    <p:sldId id="295" r:id="rId10"/>
    <p:sldId id="279" r:id="rId11"/>
    <p:sldId id="287" r:id="rId12"/>
    <p:sldId id="288" r:id="rId13"/>
    <p:sldId id="299" r:id="rId14"/>
    <p:sldId id="301" r:id="rId15"/>
    <p:sldId id="285" r:id="rId16"/>
    <p:sldId id="263" r:id="rId17"/>
    <p:sldId id="297" r:id="rId18"/>
    <p:sldId id="286"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759" autoAdjust="0"/>
  </p:normalViewPr>
  <p:slideViewPr>
    <p:cSldViewPr snapToGrid="0">
      <p:cViewPr varScale="1">
        <p:scale>
          <a:sx n="105" d="100"/>
          <a:sy n="105" d="100"/>
        </p:scale>
        <p:origin x="71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B1ECDF-F11B-4A94-82E1-037CE793A5B7}" type="datetimeFigureOut">
              <a:rPr lang="en-US" smtClean="0"/>
              <a:t>6/26/2024</a:t>
            </a:fld>
            <a:endParaRPr lang="en-US"/>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D1DA1-1C4D-433A-BBCA-AF420E44FA29}" type="slidenum">
              <a:rPr lang="en-US" smtClean="0"/>
              <a:t>‹#›</a:t>
            </a:fld>
            <a:endParaRPr lang="en-US"/>
          </a:p>
        </p:txBody>
      </p:sp>
    </p:spTree>
    <p:extLst>
      <p:ext uri="{BB962C8B-B14F-4D97-AF65-F5344CB8AC3E}">
        <p14:creationId xmlns:p14="http://schemas.microsoft.com/office/powerpoint/2010/main" val="29243117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dirty="0"/>
          </a:p>
        </p:txBody>
      </p:sp>
      <p:sp>
        <p:nvSpPr>
          <p:cNvPr id="4" name="Номер слайда 3"/>
          <p:cNvSpPr>
            <a:spLocks noGrp="1"/>
          </p:cNvSpPr>
          <p:nvPr>
            <p:ph type="sldNum" sz="quarter" idx="5"/>
          </p:nvPr>
        </p:nvSpPr>
        <p:spPr/>
        <p:txBody>
          <a:bodyPr/>
          <a:lstStyle/>
          <a:p>
            <a:fld id="{21BD1DA1-1C4D-433A-BBCA-AF420E44FA29}" type="slidenum">
              <a:rPr lang="en-US" smtClean="0"/>
              <a:t>2</a:t>
            </a:fld>
            <a:endParaRPr lang="en-US"/>
          </a:p>
        </p:txBody>
      </p:sp>
    </p:spTree>
    <p:extLst>
      <p:ext uri="{BB962C8B-B14F-4D97-AF65-F5344CB8AC3E}">
        <p14:creationId xmlns:p14="http://schemas.microsoft.com/office/powerpoint/2010/main" val="14272908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ED2EA51-FFE7-1D29-0302-FC301DD6E54C}"/>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endParaRPr lang="en-US"/>
          </a:p>
        </p:txBody>
      </p:sp>
      <p:sp>
        <p:nvSpPr>
          <p:cNvPr id="3" name="Подзаголовок 2">
            <a:extLst>
              <a:ext uri="{FF2B5EF4-FFF2-40B4-BE49-F238E27FC236}">
                <a16:creationId xmlns:a16="http://schemas.microsoft.com/office/drawing/2014/main" id="{3BA521C0-E8A4-252C-9837-4472AD2A03C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a:p>
        </p:txBody>
      </p:sp>
      <p:sp>
        <p:nvSpPr>
          <p:cNvPr id="4" name="Дата 3">
            <a:extLst>
              <a:ext uri="{FF2B5EF4-FFF2-40B4-BE49-F238E27FC236}">
                <a16:creationId xmlns:a16="http://schemas.microsoft.com/office/drawing/2014/main" id="{276386E9-6DF3-C295-6C85-4E9B90A47B29}"/>
              </a:ext>
            </a:extLst>
          </p:cNvPr>
          <p:cNvSpPr>
            <a:spLocks noGrp="1"/>
          </p:cNvSpPr>
          <p:nvPr>
            <p:ph type="dt" sz="half" idx="10"/>
          </p:nvPr>
        </p:nvSpPr>
        <p:spPr/>
        <p:txBody>
          <a:bodyPr/>
          <a:lstStyle/>
          <a:p>
            <a:fld id="{9D3AA314-2C3E-49F0-A4D7-0750BB8EDFC0}" type="datetimeFigureOut">
              <a:rPr lang="en-US" smtClean="0"/>
              <a:t>6/26/2024</a:t>
            </a:fld>
            <a:endParaRPr lang="en-US"/>
          </a:p>
        </p:txBody>
      </p:sp>
      <p:sp>
        <p:nvSpPr>
          <p:cNvPr id="5" name="Нижний колонтитул 4">
            <a:extLst>
              <a:ext uri="{FF2B5EF4-FFF2-40B4-BE49-F238E27FC236}">
                <a16:creationId xmlns:a16="http://schemas.microsoft.com/office/drawing/2014/main" id="{F61BB4ED-6DD9-9EA8-B72C-5E944B5899C4}"/>
              </a:ext>
            </a:extLst>
          </p:cNvPr>
          <p:cNvSpPr>
            <a:spLocks noGrp="1"/>
          </p:cNvSpPr>
          <p:nvPr>
            <p:ph type="ftr" sz="quarter" idx="11"/>
          </p:nvPr>
        </p:nvSpPr>
        <p:spPr/>
        <p:txBody>
          <a:bodyPr/>
          <a:lstStyle/>
          <a:p>
            <a:endParaRPr lang="en-US"/>
          </a:p>
        </p:txBody>
      </p:sp>
      <p:sp>
        <p:nvSpPr>
          <p:cNvPr id="6" name="Номер слайда 5">
            <a:extLst>
              <a:ext uri="{FF2B5EF4-FFF2-40B4-BE49-F238E27FC236}">
                <a16:creationId xmlns:a16="http://schemas.microsoft.com/office/drawing/2014/main" id="{2AE565E3-26D0-42E4-912F-F1ED73D4FF33}"/>
              </a:ext>
            </a:extLst>
          </p:cNvPr>
          <p:cNvSpPr>
            <a:spLocks noGrp="1"/>
          </p:cNvSpPr>
          <p:nvPr>
            <p:ph type="sldNum" sz="quarter" idx="12"/>
          </p:nvPr>
        </p:nvSpPr>
        <p:spPr/>
        <p:txBody>
          <a:bodyPr/>
          <a:lstStyle/>
          <a:p>
            <a:fld id="{1CD9C1F2-84AA-45D9-B241-ACAFC5A7D33C}" type="slidenum">
              <a:rPr lang="en-US" smtClean="0"/>
              <a:t>‹#›</a:t>
            </a:fld>
            <a:endParaRPr lang="en-US"/>
          </a:p>
        </p:txBody>
      </p:sp>
    </p:spTree>
    <p:extLst>
      <p:ext uri="{BB962C8B-B14F-4D97-AF65-F5344CB8AC3E}">
        <p14:creationId xmlns:p14="http://schemas.microsoft.com/office/powerpoint/2010/main" val="37234794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6BFD596-0D46-CB53-3146-08EAA97890C3}"/>
              </a:ext>
            </a:extLst>
          </p:cNvPr>
          <p:cNvSpPr>
            <a:spLocks noGrp="1"/>
          </p:cNvSpPr>
          <p:nvPr>
            <p:ph type="title"/>
          </p:nvPr>
        </p:nvSpPr>
        <p:spPr/>
        <p:txBody>
          <a:bodyPr/>
          <a:lstStyle/>
          <a:p>
            <a:r>
              <a:rPr lang="ru-RU"/>
              <a:t>Образец заголовка</a:t>
            </a:r>
            <a:endParaRPr lang="en-US"/>
          </a:p>
        </p:txBody>
      </p:sp>
      <p:sp>
        <p:nvSpPr>
          <p:cNvPr id="3" name="Вертикальный текст 2">
            <a:extLst>
              <a:ext uri="{FF2B5EF4-FFF2-40B4-BE49-F238E27FC236}">
                <a16:creationId xmlns:a16="http://schemas.microsoft.com/office/drawing/2014/main" id="{F6A12643-FB9A-01B5-0947-FAC7DD770883}"/>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3">
            <a:extLst>
              <a:ext uri="{FF2B5EF4-FFF2-40B4-BE49-F238E27FC236}">
                <a16:creationId xmlns:a16="http://schemas.microsoft.com/office/drawing/2014/main" id="{56847CD5-1483-8010-2CC7-91C7B9BC3AEC}"/>
              </a:ext>
            </a:extLst>
          </p:cNvPr>
          <p:cNvSpPr>
            <a:spLocks noGrp="1"/>
          </p:cNvSpPr>
          <p:nvPr>
            <p:ph type="dt" sz="half" idx="10"/>
          </p:nvPr>
        </p:nvSpPr>
        <p:spPr/>
        <p:txBody>
          <a:bodyPr/>
          <a:lstStyle/>
          <a:p>
            <a:fld id="{9D3AA314-2C3E-49F0-A4D7-0750BB8EDFC0}" type="datetimeFigureOut">
              <a:rPr lang="en-US" smtClean="0"/>
              <a:t>6/26/2024</a:t>
            </a:fld>
            <a:endParaRPr lang="en-US"/>
          </a:p>
        </p:txBody>
      </p:sp>
      <p:sp>
        <p:nvSpPr>
          <p:cNvPr id="5" name="Нижний колонтитул 4">
            <a:extLst>
              <a:ext uri="{FF2B5EF4-FFF2-40B4-BE49-F238E27FC236}">
                <a16:creationId xmlns:a16="http://schemas.microsoft.com/office/drawing/2014/main" id="{FEC8C5A0-8F15-281A-5366-FBB818CCC3A7}"/>
              </a:ext>
            </a:extLst>
          </p:cNvPr>
          <p:cNvSpPr>
            <a:spLocks noGrp="1"/>
          </p:cNvSpPr>
          <p:nvPr>
            <p:ph type="ftr" sz="quarter" idx="11"/>
          </p:nvPr>
        </p:nvSpPr>
        <p:spPr/>
        <p:txBody>
          <a:bodyPr/>
          <a:lstStyle/>
          <a:p>
            <a:endParaRPr lang="en-US"/>
          </a:p>
        </p:txBody>
      </p:sp>
      <p:sp>
        <p:nvSpPr>
          <p:cNvPr id="6" name="Номер слайда 5">
            <a:extLst>
              <a:ext uri="{FF2B5EF4-FFF2-40B4-BE49-F238E27FC236}">
                <a16:creationId xmlns:a16="http://schemas.microsoft.com/office/drawing/2014/main" id="{D7E8BF69-FCC9-11A0-31EF-066D7CC17F7D}"/>
              </a:ext>
            </a:extLst>
          </p:cNvPr>
          <p:cNvSpPr>
            <a:spLocks noGrp="1"/>
          </p:cNvSpPr>
          <p:nvPr>
            <p:ph type="sldNum" sz="quarter" idx="12"/>
          </p:nvPr>
        </p:nvSpPr>
        <p:spPr/>
        <p:txBody>
          <a:bodyPr/>
          <a:lstStyle/>
          <a:p>
            <a:fld id="{1CD9C1F2-84AA-45D9-B241-ACAFC5A7D33C}" type="slidenum">
              <a:rPr lang="en-US" smtClean="0"/>
              <a:t>‹#›</a:t>
            </a:fld>
            <a:endParaRPr lang="en-US"/>
          </a:p>
        </p:txBody>
      </p:sp>
    </p:spTree>
    <p:extLst>
      <p:ext uri="{BB962C8B-B14F-4D97-AF65-F5344CB8AC3E}">
        <p14:creationId xmlns:p14="http://schemas.microsoft.com/office/powerpoint/2010/main" val="2923794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9215E6AB-F5A8-77E9-602F-3302106F05D6}"/>
              </a:ext>
            </a:extLst>
          </p:cNvPr>
          <p:cNvSpPr>
            <a:spLocks noGrp="1"/>
          </p:cNvSpPr>
          <p:nvPr>
            <p:ph type="title" orient="vert"/>
          </p:nvPr>
        </p:nvSpPr>
        <p:spPr>
          <a:xfrm>
            <a:off x="8724900" y="365125"/>
            <a:ext cx="2628900" cy="5811838"/>
          </a:xfrm>
        </p:spPr>
        <p:txBody>
          <a:bodyPr vert="eaVert"/>
          <a:lstStyle/>
          <a:p>
            <a:r>
              <a:rPr lang="ru-RU"/>
              <a:t>Образец заголовка</a:t>
            </a:r>
            <a:endParaRPr lang="en-US"/>
          </a:p>
        </p:txBody>
      </p:sp>
      <p:sp>
        <p:nvSpPr>
          <p:cNvPr id="3" name="Вертикальный текст 2">
            <a:extLst>
              <a:ext uri="{FF2B5EF4-FFF2-40B4-BE49-F238E27FC236}">
                <a16:creationId xmlns:a16="http://schemas.microsoft.com/office/drawing/2014/main" id="{28B4E89D-5D9A-C88A-5586-DFFC4E7D9F4D}"/>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3">
            <a:extLst>
              <a:ext uri="{FF2B5EF4-FFF2-40B4-BE49-F238E27FC236}">
                <a16:creationId xmlns:a16="http://schemas.microsoft.com/office/drawing/2014/main" id="{5F3D53E8-D94B-BDEE-B97E-8756BC94B5CA}"/>
              </a:ext>
            </a:extLst>
          </p:cNvPr>
          <p:cNvSpPr>
            <a:spLocks noGrp="1"/>
          </p:cNvSpPr>
          <p:nvPr>
            <p:ph type="dt" sz="half" idx="10"/>
          </p:nvPr>
        </p:nvSpPr>
        <p:spPr/>
        <p:txBody>
          <a:bodyPr/>
          <a:lstStyle/>
          <a:p>
            <a:fld id="{9D3AA314-2C3E-49F0-A4D7-0750BB8EDFC0}" type="datetimeFigureOut">
              <a:rPr lang="en-US" smtClean="0"/>
              <a:t>6/26/2024</a:t>
            </a:fld>
            <a:endParaRPr lang="en-US"/>
          </a:p>
        </p:txBody>
      </p:sp>
      <p:sp>
        <p:nvSpPr>
          <p:cNvPr id="5" name="Нижний колонтитул 4">
            <a:extLst>
              <a:ext uri="{FF2B5EF4-FFF2-40B4-BE49-F238E27FC236}">
                <a16:creationId xmlns:a16="http://schemas.microsoft.com/office/drawing/2014/main" id="{77344653-ED03-8452-E4CC-8D0EA773ABB7}"/>
              </a:ext>
            </a:extLst>
          </p:cNvPr>
          <p:cNvSpPr>
            <a:spLocks noGrp="1"/>
          </p:cNvSpPr>
          <p:nvPr>
            <p:ph type="ftr" sz="quarter" idx="11"/>
          </p:nvPr>
        </p:nvSpPr>
        <p:spPr/>
        <p:txBody>
          <a:bodyPr/>
          <a:lstStyle/>
          <a:p>
            <a:endParaRPr lang="en-US"/>
          </a:p>
        </p:txBody>
      </p:sp>
      <p:sp>
        <p:nvSpPr>
          <p:cNvPr id="6" name="Номер слайда 5">
            <a:extLst>
              <a:ext uri="{FF2B5EF4-FFF2-40B4-BE49-F238E27FC236}">
                <a16:creationId xmlns:a16="http://schemas.microsoft.com/office/drawing/2014/main" id="{DDE8340C-FEDB-522A-5A4B-226D8F0F8B26}"/>
              </a:ext>
            </a:extLst>
          </p:cNvPr>
          <p:cNvSpPr>
            <a:spLocks noGrp="1"/>
          </p:cNvSpPr>
          <p:nvPr>
            <p:ph type="sldNum" sz="quarter" idx="12"/>
          </p:nvPr>
        </p:nvSpPr>
        <p:spPr/>
        <p:txBody>
          <a:bodyPr/>
          <a:lstStyle/>
          <a:p>
            <a:fld id="{1CD9C1F2-84AA-45D9-B241-ACAFC5A7D33C}" type="slidenum">
              <a:rPr lang="en-US" smtClean="0"/>
              <a:t>‹#›</a:t>
            </a:fld>
            <a:endParaRPr lang="en-US"/>
          </a:p>
        </p:txBody>
      </p:sp>
    </p:spTree>
    <p:extLst>
      <p:ext uri="{BB962C8B-B14F-4D97-AF65-F5344CB8AC3E}">
        <p14:creationId xmlns:p14="http://schemas.microsoft.com/office/powerpoint/2010/main" val="756980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D65710B-4AB1-C4DB-AF0F-6BB2DFD84D1F}"/>
              </a:ext>
            </a:extLst>
          </p:cNvPr>
          <p:cNvSpPr>
            <a:spLocks noGrp="1"/>
          </p:cNvSpPr>
          <p:nvPr>
            <p:ph type="title"/>
          </p:nvPr>
        </p:nvSpPr>
        <p:spPr/>
        <p:txBody>
          <a:bodyPr/>
          <a:lstStyle/>
          <a:p>
            <a:r>
              <a:rPr lang="ru-RU"/>
              <a:t>Образец заголовка</a:t>
            </a:r>
            <a:endParaRPr lang="en-US"/>
          </a:p>
        </p:txBody>
      </p:sp>
      <p:sp>
        <p:nvSpPr>
          <p:cNvPr id="3" name="Объект 2">
            <a:extLst>
              <a:ext uri="{FF2B5EF4-FFF2-40B4-BE49-F238E27FC236}">
                <a16:creationId xmlns:a16="http://schemas.microsoft.com/office/drawing/2014/main" id="{0F9924EC-58FD-CC1F-5140-ED5B3BDE69D8}"/>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3">
            <a:extLst>
              <a:ext uri="{FF2B5EF4-FFF2-40B4-BE49-F238E27FC236}">
                <a16:creationId xmlns:a16="http://schemas.microsoft.com/office/drawing/2014/main" id="{8CBC8A29-7722-DA16-FC34-00AF08844C33}"/>
              </a:ext>
            </a:extLst>
          </p:cNvPr>
          <p:cNvSpPr>
            <a:spLocks noGrp="1"/>
          </p:cNvSpPr>
          <p:nvPr>
            <p:ph type="dt" sz="half" idx="10"/>
          </p:nvPr>
        </p:nvSpPr>
        <p:spPr/>
        <p:txBody>
          <a:bodyPr/>
          <a:lstStyle/>
          <a:p>
            <a:fld id="{9D3AA314-2C3E-49F0-A4D7-0750BB8EDFC0}" type="datetimeFigureOut">
              <a:rPr lang="en-US" smtClean="0"/>
              <a:t>6/26/2024</a:t>
            </a:fld>
            <a:endParaRPr lang="en-US"/>
          </a:p>
        </p:txBody>
      </p:sp>
      <p:sp>
        <p:nvSpPr>
          <p:cNvPr id="5" name="Нижний колонтитул 4">
            <a:extLst>
              <a:ext uri="{FF2B5EF4-FFF2-40B4-BE49-F238E27FC236}">
                <a16:creationId xmlns:a16="http://schemas.microsoft.com/office/drawing/2014/main" id="{BEC3EF6B-0B99-678B-0DEA-15049359E2D7}"/>
              </a:ext>
            </a:extLst>
          </p:cNvPr>
          <p:cNvSpPr>
            <a:spLocks noGrp="1"/>
          </p:cNvSpPr>
          <p:nvPr>
            <p:ph type="ftr" sz="quarter" idx="11"/>
          </p:nvPr>
        </p:nvSpPr>
        <p:spPr/>
        <p:txBody>
          <a:bodyPr/>
          <a:lstStyle/>
          <a:p>
            <a:endParaRPr lang="en-US"/>
          </a:p>
        </p:txBody>
      </p:sp>
      <p:sp>
        <p:nvSpPr>
          <p:cNvPr id="6" name="Номер слайда 5">
            <a:extLst>
              <a:ext uri="{FF2B5EF4-FFF2-40B4-BE49-F238E27FC236}">
                <a16:creationId xmlns:a16="http://schemas.microsoft.com/office/drawing/2014/main" id="{A0CD8B12-0305-84F8-1E64-9E002538D11D}"/>
              </a:ext>
            </a:extLst>
          </p:cNvPr>
          <p:cNvSpPr>
            <a:spLocks noGrp="1"/>
          </p:cNvSpPr>
          <p:nvPr>
            <p:ph type="sldNum" sz="quarter" idx="12"/>
          </p:nvPr>
        </p:nvSpPr>
        <p:spPr/>
        <p:txBody>
          <a:bodyPr/>
          <a:lstStyle/>
          <a:p>
            <a:fld id="{1CD9C1F2-84AA-45D9-B241-ACAFC5A7D33C}" type="slidenum">
              <a:rPr lang="en-US" smtClean="0"/>
              <a:t>‹#›</a:t>
            </a:fld>
            <a:endParaRPr lang="en-US"/>
          </a:p>
        </p:txBody>
      </p:sp>
    </p:spTree>
    <p:extLst>
      <p:ext uri="{BB962C8B-B14F-4D97-AF65-F5344CB8AC3E}">
        <p14:creationId xmlns:p14="http://schemas.microsoft.com/office/powerpoint/2010/main" val="1949078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F5C7CD1-A75E-23CC-0CF9-2A3A0E8345E3}"/>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endParaRPr lang="en-US"/>
          </a:p>
        </p:txBody>
      </p:sp>
      <p:sp>
        <p:nvSpPr>
          <p:cNvPr id="3" name="Текст 2">
            <a:extLst>
              <a:ext uri="{FF2B5EF4-FFF2-40B4-BE49-F238E27FC236}">
                <a16:creationId xmlns:a16="http://schemas.microsoft.com/office/drawing/2014/main" id="{3530458B-28AD-E1E4-E1A9-2C7FE25217E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DD507294-DE85-450B-803F-5910C64776CC}"/>
              </a:ext>
            </a:extLst>
          </p:cNvPr>
          <p:cNvSpPr>
            <a:spLocks noGrp="1"/>
          </p:cNvSpPr>
          <p:nvPr>
            <p:ph type="dt" sz="half" idx="10"/>
          </p:nvPr>
        </p:nvSpPr>
        <p:spPr/>
        <p:txBody>
          <a:bodyPr/>
          <a:lstStyle/>
          <a:p>
            <a:fld id="{9D3AA314-2C3E-49F0-A4D7-0750BB8EDFC0}" type="datetimeFigureOut">
              <a:rPr lang="en-US" smtClean="0"/>
              <a:t>6/26/2024</a:t>
            </a:fld>
            <a:endParaRPr lang="en-US"/>
          </a:p>
        </p:txBody>
      </p:sp>
      <p:sp>
        <p:nvSpPr>
          <p:cNvPr id="5" name="Нижний колонтитул 4">
            <a:extLst>
              <a:ext uri="{FF2B5EF4-FFF2-40B4-BE49-F238E27FC236}">
                <a16:creationId xmlns:a16="http://schemas.microsoft.com/office/drawing/2014/main" id="{1BA807C5-EB95-1D18-B407-7B66D429B84A}"/>
              </a:ext>
            </a:extLst>
          </p:cNvPr>
          <p:cNvSpPr>
            <a:spLocks noGrp="1"/>
          </p:cNvSpPr>
          <p:nvPr>
            <p:ph type="ftr" sz="quarter" idx="11"/>
          </p:nvPr>
        </p:nvSpPr>
        <p:spPr/>
        <p:txBody>
          <a:bodyPr/>
          <a:lstStyle/>
          <a:p>
            <a:endParaRPr lang="en-US"/>
          </a:p>
        </p:txBody>
      </p:sp>
      <p:sp>
        <p:nvSpPr>
          <p:cNvPr id="6" name="Номер слайда 5">
            <a:extLst>
              <a:ext uri="{FF2B5EF4-FFF2-40B4-BE49-F238E27FC236}">
                <a16:creationId xmlns:a16="http://schemas.microsoft.com/office/drawing/2014/main" id="{4768FE5A-689B-AFB0-F784-1AEC11AF5EE0}"/>
              </a:ext>
            </a:extLst>
          </p:cNvPr>
          <p:cNvSpPr>
            <a:spLocks noGrp="1"/>
          </p:cNvSpPr>
          <p:nvPr>
            <p:ph type="sldNum" sz="quarter" idx="12"/>
          </p:nvPr>
        </p:nvSpPr>
        <p:spPr/>
        <p:txBody>
          <a:bodyPr/>
          <a:lstStyle/>
          <a:p>
            <a:fld id="{1CD9C1F2-84AA-45D9-B241-ACAFC5A7D33C}" type="slidenum">
              <a:rPr lang="en-US" smtClean="0"/>
              <a:t>‹#›</a:t>
            </a:fld>
            <a:endParaRPr lang="en-US"/>
          </a:p>
        </p:txBody>
      </p:sp>
    </p:spTree>
    <p:extLst>
      <p:ext uri="{BB962C8B-B14F-4D97-AF65-F5344CB8AC3E}">
        <p14:creationId xmlns:p14="http://schemas.microsoft.com/office/powerpoint/2010/main" val="657397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4E76059-6BCB-F3E5-2C7E-AEA2DB279349}"/>
              </a:ext>
            </a:extLst>
          </p:cNvPr>
          <p:cNvSpPr>
            <a:spLocks noGrp="1"/>
          </p:cNvSpPr>
          <p:nvPr>
            <p:ph type="title"/>
          </p:nvPr>
        </p:nvSpPr>
        <p:spPr/>
        <p:txBody>
          <a:bodyPr/>
          <a:lstStyle/>
          <a:p>
            <a:r>
              <a:rPr lang="ru-RU"/>
              <a:t>Образец заголовка</a:t>
            </a:r>
            <a:endParaRPr lang="en-US"/>
          </a:p>
        </p:txBody>
      </p:sp>
      <p:sp>
        <p:nvSpPr>
          <p:cNvPr id="3" name="Объект 2">
            <a:extLst>
              <a:ext uri="{FF2B5EF4-FFF2-40B4-BE49-F238E27FC236}">
                <a16:creationId xmlns:a16="http://schemas.microsoft.com/office/drawing/2014/main" id="{D4DE811E-3041-F71D-0A0B-5F9B8C958484}"/>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Объект 3">
            <a:extLst>
              <a:ext uri="{FF2B5EF4-FFF2-40B4-BE49-F238E27FC236}">
                <a16:creationId xmlns:a16="http://schemas.microsoft.com/office/drawing/2014/main" id="{6D69E8C7-3C3E-2F4B-95D0-DEF23A9A3D3A}"/>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Дата 4">
            <a:extLst>
              <a:ext uri="{FF2B5EF4-FFF2-40B4-BE49-F238E27FC236}">
                <a16:creationId xmlns:a16="http://schemas.microsoft.com/office/drawing/2014/main" id="{57AA4E16-9856-44CE-A930-C9DB087FEE9A}"/>
              </a:ext>
            </a:extLst>
          </p:cNvPr>
          <p:cNvSpPr>
            <a:spLocks noGrp="1"/>
          </p:cNvSpPr>
          <p:nvPr>
            <p:ph type="dt" sz="half" idx="10"/>
          </p:nvPr>
        </p:nvSpPr>
        <p:spPr/>
        <p:txBody>
          <a:bodyPr/>
          <a:lstStyle/>
          <a:p>
            <a:fld id="{9D3AA314-2C3E-49F0-A4D7-0750BB8EDFC0}" type="datetimeFigureOut">
              <a:rPr lang="en-US" smtClean="0"/>
              <a:t>6/26/2024</a:t>
            </a:fld>
            <a:endParaRPr lang="en-US"/>
          </a:p>
        </p:txBody>
      </p:sp>
      <p:sp>
        <p:nvSpPr>
          <p:cNvPr id="6" name="Нижний колонтитул 5">
            <a:extLst>
              <a:ext uri="{FF2B5EF4-FFF2-40B4-BE49-F238E27FC236}">
                <a16:creationId xmlns:a16="http://schemas.microsoft.com/office/drawing/2014/main" id="{6A80CAEE-B0D2-8044-2943-F4EE4AA0B14F}"/>
              </a:ext>
            </a:extLst>
          </p:cNvPr>
          <p:cNvSpPr>
            <a:spLocks noGrp="1"/>
          </p:cNvSpPr>
          <p:nvPr>
            <p:ph type="ftr" sz="quarter" idx="11"/>
          </p:nvPr>
        </p:nvSpPr>
        <p:spPr/>
        <p:txBody>
          <a:bodyPr/>
          <a:lstStyle/>
          <a:p>
            <a:endParaRPr lang="en-US"/>
          </a:p>
        </p:txBody>
      </p:sp>
      <p:sp>
        <p:nvSpPr>
          <p:cNvPr id="7" name="Номер слайда 6">
            <a:extLst>
              <a:ext uri="{FF2B5EF4-FFF2-40B4-BE49-F238E27FC236}">
                <a16:creationId xmlns:a16="http://schemas.microsoft.com/office/drawing/2014/main" id="{22FEE51B-5A59-209F-D521-A8BDFAE189E6}"/>
              </a:ext>
            </a:extLst>
          </p:cNvPr>
          <p:cNvSpPr>
            <a:spLocks noGrp="1"/>
          </p:cNvSpPr>
          <p:nvPr>
            <p:ph type="sldNum" sz="quarter" idx="12"/>
          </p:nvPr>
        </p:nvSpPr>
        <p:spPr/>
        <p:txBody>
          <a:bodyPr/>
          <a:lstStyle/>
          <a:p>
            <a:fld id="{1CD9C1F2-84AA-45D9-B241-ACAFC5A7D33C}" type="slidenum">
              <a:rPr lang="en-US" smtClean="0"/>
              <a:t>‹#›</a:t>
            </a:fld>
            <a:endParaRPr lang="en-US"/>
          </a:p>
        </p:txBody>
      </p:sp>
    </p:spTree>
    <p:extLst>
      <p:ext uri="{BB962C8B-B14F-4D97-AF65-F5344CB8AC3E}">
        <p14:creationId xmlns:p14="http://schemas.microsoft.com/office/powerpoint/2010/main" val="25028458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D7DC04C-FA0B-0AAA-6A81-F73F1CC4182A}"/>
              </a:ext>
            </a:extLst>
          </p:cNvPr>
          <p:cNvSpPr>
            <a:spLocks noGrp="1"/>
          </p:cNvSpPr>
          <p:nvPr>
            <p:ph type="title"/>
          </p:nvPr>
        </p:nvSpPr>
        <p:spPr>
          <a:xfrm>
            <a:off x="839788" y="365125"/>
            <a:ext cx="10515600" cy="1325563"/>
          </a:xfrm>
        </p:spPr>
        <p:txBody>
          <a:bodyPr/>
          <a:lstStyle/>
          <a:p>
            <a:r>
              <a:rPr lang="ru-RU"/>
              <a:t>Образец заголовка</a:t>
            </a:r>
            <a:endParaRPr lang="en-US"/>
          </a:p>
        </p:txBody>
      </p:sp>
      <p:sp>
        <p:nvSpPr>
          <p:cNvPr id="3" name="Текст 2">
            <a:extLst>
              <a:ext uri="{FF2B5EF4-FFF2-40B4-BE49-F238E27FC236}">
                <a16:creationId xmlns:a16="http://schemas.microsoft.com/office/drawing/2014/main" id="{5A72E0B1-6DCB-4423-2F6A-EDB3D9E81F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9ADB15CE-694A-2D53-E2C8-1A56BD0124E3}"/>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Текст 4">
            <a:extLst>
              <a:ext uri="{FF2B5EF4-FFF2-40B4-BE49-F238E27FC236}">
                <a16:creationId xmlns:a16="http://schemas.microsoft.com/office/drawing/2014/main" id="{CA06D296-BD5E-F693-7840-00D879803A2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1627AF13-F445-C695-1CC8-7222B7403A9C}"/>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7" name="Дата 6">
            <a:extLst>
              <a:ext uri="{FF2B5EF4-FFF2-40B4-BE49-F238E27FC236}">
                <a16:creationId xmlns:a16="http://schemas.microsoft.com/office/drawing/2014/main" id="{4F43A5F5-CE7A-7772-9A9E-B856541B5AB3}"/>
              </a:ext>
            </a:extLst>
          </p:cNvPr>
          <p:cNvSpPr>
            <a:spLocks noGrp="1"/>
          </p:cNvSpPr>
          <p:nvPr>
            <p:ph type="dt" sz="half" idx="10"/>
          </p:nvPr>
        </p:nvSpPr>
        <p:spPr/>
        <p:txBody>
          <a:bodyPr/>
          <a:lstStyle/>
          <a:p>
            <a:fld id="{9D3AA314-2C3E-49F0-A4D7-0750BB8EDFC0}" type="datetimeFigureOut">
              <a:rPr lang="en-US" smtClean="0"/>
              <a:t>6/26/2024</a:t>
            </a:fld>
            <a:endParaRPr lang="en-US"/>
          </a:p>
        </p:txBody>
      </p:sp>
      <p:sp>
        <p:nvSpPr>
          <p:cNvPr id="8" name="Нижний колонтитул 7">
            <a:extLst>
              <a:ext uri="{FF2B5EF4-FFF2-40B4-BE49-F238E27FC236}">
                <a16:creationId xmlns:a16="http://schemas.microsoft.com/office/drawing/2014/main" id="{933A3BBA-9FB4-1B47-7DDA-EB78C0A415D3}"/>
              </a:ext>
            </a:extLst>
          </p:cNvPr>
          <p:cNvSpPr>
            <a:spLocks noGrp="1"/>
          </p:cNvSpPr>
          <p:nvPr>
            <p:ph type="ftr" sz="quarter" idx="11"/>
          </p:nvPr>
        </p:nvSpPr>
        <p:spPr/>
        <p:txBody>
          <a:bodyPr/>
          <a:lstStyle/>
          <a:p>
            <a:endParaRPr lang="en-US"/>
          </a:p>
        </p:txBody>
      </p:sp>
      <p:sp>
        <p:nvSpPr>
          <p:cNvPr id="9" name="Номер слайда 8">
            <a:extLst>
              <a:ext uri="{FF2B5EF4-FFF2-40B4-BE49-F238E27FC236}">
                <a16:creationId xmlns:a16="http://schemas.microsoft.com/office/drawing/2014/main" id="{5EFFA05A-AEC7-B650-B375-13155629E31D}"/>
              </a:ext>
            </a:extLst>
          </p:cNvPr>
          <p:cNvSpPr>
            <a:spLocks noGrp="1"/>
          </p:cNvSpPr>
          <p:nvPr>
            <p:ph type="sldNum" sz="quarter" idx="12"/>
          </p:nvPr>
        </p:nvSpPr>
        <p:spPr/>
        <p:txBody>
          <a:bodyPr/>
          <a:lstStyle/>
          <a:p>
            <a:fld id="{1CD9C1F2-84AA-45D9-B241-ACAFC5A7D33C}" type="slidenum">
              <a:rPr lang="en-US" smtClean="0"/>
              <a:t>‹#›</a:t>
            </a:fld>
            <a:endParaRPr lang="en-US"/>
          </a:p>
        </p:txBody>
      </p:sp>
    </p:spTree>
    <p:extLst>
      <p:ext uri="{BB962C8B-B14F-4D97-AF65-F5344CB8AC3E}">
        <p14:creationId xmlns:p14="http://schemas.microsoft.com/office/powerpoint/2010/main" val="665246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3684139-AA6B-9EEB-D2C3-965998A7B847}"/>
              </a:ext>
            </a:extLst>
          </p:cNvPr>
          <p:cNvSpPr>
            <a:spLocks noGrp="1"/>
          </p:cNvSpPr>
          <p:nvPr>
            <p:ph type="title"/>
          </p:nvPr>
        </p:nvSpPr>
        <p:spPr/>
        <p:txBody>
          <a:bodyPr/>
          <a:lstStyle/>
          <a:p>
            <a:r>
              <a:rPr lang="ru-RU"/>
              <a:t>Образец заголовка</a:t>
            </a:r>
            <a:endParaRPr lang="en-US"/>
          </a:p>
        </p:txBody>
      </p:sp>
      <p:sp>
        <p:nvSpPr>
          <p:cNvPr id="3" name="Дата 2">
            <a:extLst>
              <a:ext uri="{FF2B5EF4-FFF2-40B4-BE49-F238E27FC236}">
                <a16:creationId xmlns:a16="http://schemas.microsoft.com/office/drawing/2014/main" id="{00DF3E3B-1D48-4A0C-81A1-5F249D88843E}"/>
              </a:ext>
            </a:extLst>
          </p:cNvPr>
          <p:cNvSpPr>
            <a:spLocks noGrp="1"/>
          </p:cNvSpPr>
          <p:nvPr>
            <p:ph type="dt" sz="half" idx="10"/>
          </p:nvPr>
        </p:nvSpPr>
        <p:spPr/>
        <p:txBody>
          <a:bodyPr/>
          <a:lstStyle/>
          <a:p>
            <a:fld id="{9D3AA314-2C3E-49F0-A4D7-0750BB8EDFC0}" type="datetimeFigureOut">
              <a:rPr lang="en-US" smtClean="0"/>
              <a:t>6/26/2024</a:t>
            </a:fld>
            <a:endParaRPr lang="en-US"/>
          </a:p>
        </p:txBody>
      </p:sp>
      <p:sp>
        <p:nvSpPr>
          <p:cNvPr id="4" name="Нижний колонтитул 3">
            <a:extLst>
              <a:ext uri="{FF2B5EF4-FFF2-40B4-BE49-F238E27FC236}">
                <a16:creationId xmlns:a16="http://schemas.microsoft.com/office/drawing/2014/main" id="{9A8F3EBA-23F4-33FC-7764-8BD7D655B36B}"/>
              </a:ext>
            </a:extLst>
          </p:cNvPr>
          <p:cNvSpPr>
            <a:spLocks noGrp="1"/>
          </p:cNvSpPr>
          <p:nvPr>
            <p:ph type="ftr" sz="quarter" idx="11"/>
          </p:nvPr>
        </p:nvSpPr>
        <p:spPr/>
        <p:txBody>
          <a:bodyPr/>
          <a:lstStyle/>
          <a:p>
            <a:endParaRPr lang="en-US"/>
          </a:p>
        </p:txBody>
      </p:sp>
      <p:sp>
        <p:nvSpPr>
          <p:cNvPr id="5" name="Номер слайда 4">
            <a:extLst>
              <a:ext uri="{FF2B5EF4-FFF2-40B4-BE49-F238E27FC236}">
                <a16:creationId xmlns:a16="http://schemas.microsoft.com/office/drawing/2014/main" id="{96F35E34-2AF9-90CC-6609-220041F1C2AB}"/>
              </a:ext>
            </a:extLst>
          </p:cNvPr>
          <p:cNvSpPr>
            <a:spLocks noGrp="1"/>
          </p:cNvSpPr>
          <p:nvPr>
            <p:ph type="sldNum" sz="quarter" idx="12"/>
          </p:nvPr>
        </p:nvSpPr>
        <p:spPr/>
        <p:txBody>
          <a:bodyPr/>
          <a:lstStyle/>
          <a:p>
            <a:fld id="{1CD9C1F2-84AA-45D9-B241-ACAFC5A7D33C}" type="slidenum">
              <a:rPr lang="en-US" smtClean="0"/>
              <a:t>‹#›</a:t>
            </a:fld>
            <a:endParaRPr lang="en-US"/>
          </a:p>
        </p:txBody>
      </p:sp>
    </p:spTree>
    <p:extLst>
      <p:ext uri="{BB962C8B-B14F-4D97-AF65-F5344CB8AC3E}">
        <p14:creationId xmlns:p14="http://schemas.microsoft.com/office/powerpoint/2010/main" val="4186489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56B70472-90D4-BA9D-747D-102784010F05}"/>
              </a:ext>
            </a:extLst>
          </p:cNvPr>
          <p:cNvSpPr>
            <a:spLocks noGrp="1"/>
          </p:cNvSpPr>
          <p:nvPr>
            <p:ph type="dt" sz="half" idx="10"/>
          </p:nvPr>
        </p:nvSpPr>
        <p:spPr/>
        <p:txBody>
          <a:bodyPr/>
          <a:lstStyle/>
          <a:p>
            <a:fld id="{9D3AA314-2C3E-49F0-A4D7-0750BB8EDFC0}" type="datetimeFigureOut">
              <a:rPr lang="en-US" smtClean="0"/>
              <a:t>6/26/2024</a:t>
            </a:fld>
            <a:endParaRPr lang="en-US"/>
          </a:p>
        </p:txBody>
      </p:sp>
      <p:sp>
        <p:nvSpPr>
          <p:cNvPr id="3" name="Нижний колонтитул 2">
            <a:extLst>
              <a:ext uri="{FF2B5EF4-FFF2-40B4-BE49-F238E27FC236}">
                <a16:creationId xmlns:a16="http://schemas.microsoft.com/office/drawing/2014/main" id="{E9B60980-9C01-DE47-B8BE-4C8E92A199E0}"/>
              </a:ext>
            </a:extLst>
          </p:cNvPr>
          <p:cNvSpPr>
            <a:spLocks noGrp="1"/>
          </p:cNvSpPr>
          <p:nvPr>
            <p:ph type="ftr" sz="quarter" idx="11"/>
          </p:nvPr>
        </p:nvSpPr>
        <p:spPr/>
        <p:txBody>
          <a:bodyPr/>
          <a:lstStyle/>
          <a:p>
            <a:endParaRPr lang="en-US"/>
          </a:p>
        </p:txBody>
      </p:sp>
      <p:sp>
        <p:nvSpPr>
          <p:cNvPr id="4" name="Номер слайда 3">
            <a:extLst>
              <a:ext uri="{FF2B5EF4-FFF2-40B4-BE49-F238E27FC236}">
                <a16:creationId xmlns:a16="http://schemas.microsoft.com/office/drawing/2014/main" id="{CB09C560-A5A9-CE4B-6BCA-69ADE38DCC13}"/>
              </a:ext>
            </a:extLst>
          </p:cNvPr>
          <p:cNvSpPr>
            <a:spLocks noGrp="1"/>
          </p:cNvSpPr>
          <p:nvPr>
            <p:ph type="sldNum" sz="quarter" idx="12"/>
          </p:nvPr>
        </p:nvSpPr>
        <p:spPr/>
        <p:txBody>
          <a:bodyPr/>
          <a:lstStyle/>
          <a:p>
            <a:fld id="{1CD9C1F2-84AA-45D9-B241-ACAFC5A7D33C}" type="slidenum">
              <a:rPr lang="en-US" smtClean="0"/>
              <a:t>‹#›</a:t>
            </a:fld>
            <a:endParaRPr lang="en-US"/>
          </a:p>
        </p:txBody>
      </p:sp>
    </p:spTree>
    <p:extLst>
      <p:ext uri="{BB962C8B-B14F-4D97-AF65-F5344CB8AC3E}">
        <p14:creationId xmlns:p14="http://schemas.microsoft.com/office/powerpoint/2010/main" val="3273734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C7EE9CE-BD36-A432-861B-FFE8F062D01E}"/>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a:p>
        </p:txBody>
      </p:sp>
      <p:sp>
        <p:nvSpPr>
          <p:cNvPr id="3" name="Объект 2">
            <a:extLst>
              <a:ext uri="{FF2B5EF4-FFF2-40B4-BE49-F238E27FC236}">
                <a16:creationId xmlns:a16="http://schemas.microsoft.com/office/drawing/2014/main" id="{E1622085-FB56-C585-EF79-2051189E32D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Текст 3">
            <a:extLst>
              <a:ext uri="{FF2B5EF4-FFF2-40B4-BE49-F238E27FC236}">
                <a16:creationId xmlns:a16="http://schemas.microsoft.com/office/drawing/2014/main" id="{17C91DD6-043F-D27B-C60F-FDCFE7D78A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9A91FE3D-741D-8D0F-B03C-33EA05835F6C}"/>
              </a:ext>
            </a:extLst>
          </p:cNvPr>
          <p:cNvSpPr>
            <a:spLocks noGrp="1"/>
          </p:cNvSpPr>
          <p:nvPr>
            <p:ph type="dt" sz="half" idx="10"/>
          </p:nvPr>
        </p:nvSpPr>
        <p:spPr/>
        <p:txBody>
          <a:bodyPr/>
          <a:lstStyle/>
          <a:p>
            <a:fld id="{9D3AA314-2C3E-49F0-A4D7-0750BB8EDFC0}" type="datetimeFigureOut">
              <a:rPr lang="en-US" smtClean="0"/>
              <a:t>6/26/2024</a:t>
            </a:fld>
            <a:endParaRPr lang="en-US"/>
          </a:p>
        </p:txBody>
      </p:sp>
      <p:sp>
        <p:nvSpPr>
          <p:cNvPr id="6" name="Нижний колонтитул 5">
            <a:extLst>
              <a:ext uri="{FF2B5EF4-FFF2-40B4-BE49-F238E27FC236}">
                <a16:creationId xmlns:a16="http://schemas.microsoft.com/office/drawing/2014/main" id="{B325208B-86D2-8662-93EC-23DC2F717A72}"/>
              </a:ext>
            </a:extLst>
          </p:cNvPr>
          <p:cNvSpPr>
            <a:spLocks noGrp="1"/>
          </p:cNvSpPr>
          <p:nvPr>
            <p:ph type="ftr" sz="quarter" idx="11"/>
          </p:nvPr>
        </p:nvSpPr>
        <p:spPr/>
        <p:txBody>
          <a:bodyPr/>
          <a:lstStyle/>
          <a:p>
            <a:endParaRPr lang="en-US"/>
          </a:p>
        </p:txBody>
      </p:sp>
      <p:sp>
        <p:nvSpPr>
          <p:cNvPr id="7" name="Номер слайда 6">
            <a:extLst>
              <a:ext uri="{FF2B5EF4-FFF2-40B4-BE49-F238E27FC236}">
                <a16:creationId xmlns:a16="http://schemas.microsoft.com/office/drawing/2014/main" id="{B7D064C8-89F4-479E-B31C-1E471528FA26}"/>
              </a:ext>
            </a:extLst>
          </p:cNvPr>
          <p:cNvSpPr>
            <a:spLocks noGrp="1"/>
          </p:cNvSpPr>
          <p:nvPr>
            <p:ph type="sldNum" sz="quarter" idx="12"/>
          </p:nvPr>
        </p:nvSpPr>
        <p:spPr/>
        <p:txBody>
          <a:bodyPr/>
          <a:lstStyle/>
          <a:p>
            <a:fld id="{1CD9C1F2-84AA-45D9-B241-ACAFC5A7D33C}" type="slidenum">
              <a:rPr lang="en-US" smtClean="0"/>
              <a:t>‹#›</a:t>
            </a:fld>
            <a:endParaRPr lang="en-US"/>
          </a:p>
        </p:txBody>
      </p:sp>
    </p:spTree>
    <p:extLst>
      <p:ext uri="{BB962C8B-B14F-4D97-AF65-F5344CB8AC3E}">
        <p14:creationId xmlns:p14="http://schemas.microsoft.com/office/powerpoint/2010/main" val="661921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E6D9A34-7933-AD4E-7E68-5603552F7BCE}"/>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a:p>
        </p:txBody>
      </p:sp>
      <p:sp>
        <p:nvSpPr>
          <p:cNvPr id="3" name="Рисунок 2">
            <a:extLst>
              <a:ext uri="{FF2B5EF4-FFF2-40B4-BE49-F238E27FC236}">
                <a16:creationId xmlns:a16="http://schemas.microsoft.com/office/drawing/2014/main" id="{CE02D6B2-547E-C9DA-63B0-B69D6C1936A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Текст 3">
            <a:extLst>
              <a:ext uri="{FF2B5EF4-FFF2-40B4-BE49-F238E27FC236}">
                <a16:creationId xmlns:a16="http://schemas.microsoft.com/office/drawing/2014/main" id="{D7854898-6006-2C1D-1C74-BC75181321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6DDB17E1-7BD1-8E35-31C8-603C3E60DF44}"/>
              </a:ext>
            </a:extLst>
          </p:cNvPr>
          <p:cNvSpPr>
            <a:spLocks noGrp="1"/>
          </p:cNvSpPr>
          <p:nvPr>
            <p:ph type="dt" sz="half" idx="10"/>
          </p:nvPr>
        </p:nvSpPr>
        <p:spPr/>
        <p:txBody>
          <a:bodyPr/>
          <a:lstStyle/>
          <a:p>
            <a:fld id="{9D3AA314-2C3E-49F0-A4D7-0750BB8EDFC0}" type="datetimeFigureOut">
              <a:rPr lang="en-US" smtClean="0"/>
              <a:t>6/26/2024</a:t>
            </a:fld>
            <a:endParaRPr lang="en-US"/>
          </a:p>
        </p:txBody>
      </p:sp>
      <p:sp>
        <p:nvSpPr>
          <p:cNvPr id="6" name="Нижний колонтитул 5">
            <a:extLst>
              <a:ext uri="{FF2B5EF4-FFF2-40B4-BE49-F238E27FC236}">
                <a16:creationId xmlns:a16="http://schemas.microsoft.com/office/drawing/2014/main" id="{8DFBD15F-C7EC-CDA1-3734-A7CA5E371ECC}"/>
              </a:ext>
            </a:extLst>
          </p:cNvPr>
          <p:cNvSpPr>
            <a:spLocks noGrp="1"/>
          </p:cNvSpPr>
          <p:nvPr>
            <p:ph type="ftr" sz="quarter" idx="11"/>
          </p:nvPr>
        </p:nvSpPr>
        <p:spPr/>
        <p:txBody>
          <a:bodyPr/>
          <a:lstStyle/>
          <a:p>
            <a:endParaRPr lang="en-US"/>
          </a:p>
        </p:txBody>
      </p:sp>
      <p:sp>
        <p:nvSpPr>
          <p:cNvPr id="7" name="Номер слайда 6">
            <a:extLst>
              <a:ext uri="{FF2B5EF4-FFF2-40B4-BE49-F238E27FC236}">
                <a16:creationId xmlns:a16="http://schemas.microsoft.com/office/drawing/2014/main" id="{A2E1B7CD-32CD-D070-D54D-F4E27420E3CC}"/>
              </a:ext>
            </a:extLst>
          </p:cNvPr>
          <p:cNvSpPr>
            <a:spLocks noGrp="1"/>
          </p:cNvSpPr>
          <p:nvPr>
            <p:ph type="sldNum" sz="quarter" idx="12"/>
          </p:nvPr>
        </p:nvSpPr>
        <p:spPr/>
        <p:txBody>
          <a:bodyPr/>
          <a:lstStyle/>
          <a:p>
            <a:fld id="{1CD9C1F2-84AA-45D9-B241-ACAFC5A7D33C}" type="slidenum">
              <a:rPr lang="en-US" smtClean="0"/>
              <a:t>‹#›</a:t>
            </a:fld>
            <a:endParaRPr lang="en-US"/>
          </a:p>
        </p:txBody>
      </p:sp>
    </p:spTree>
    <p:extLst>
      <p:ext uri="{BB962C8B-B14F-4D97-AF65-F5344CB8AC3E}">
        <p14:creationId xmlns:p14="http://schemas.microsoft.com/office/powerpoint/2010/main" val="40372727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B236817-98F7-4E23-AE5E-2931BCCBE65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Текст 2">
            <a:extLst>
              <a:ext uri="{FF2B5EF4-FFF2-40B4-BE49-F238E27FC236}">
                <a16:creationId xmlns:a16="http://schemas.microsoft.com/office/drawing/2014/main" id="{8EC07B44-1C61-850F-E71F-8508CF8FC7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3">
            <a:extLst>
              <a:ext uri="{FF2B5EF4-FFF2-40B4-BE49-F238E27FC236}">
                <a16:creationId xmlns:a16="http://schemas.microsoft.com/office/drawing/2014/main" id="{E1D62A20-85BE-7BE6-FF96-4FEBFF0C949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3AA314-2C3E-49F0-A4D7-0750BB8EDFC0}" type="datetimeFigureOut">
              <a:rPr lang="en-US" smtClean="0"/>
              <a:t>6/26/2024</a:t>
            </a:fld>
            <a:endParaRPr lang="en-US"/>
          </a:p>
        </p:txBody>
      </p:sp>
      <p:sp>
        <p:nvSpPr>
          <p:cNvPr id="5" name="Нижний колонтитул 4">
            <a:extLst>
              <a:ext uri="{FF2B5EF4-FFF2-40B4-BE49-F238E27FC236}">
                <a16:creationId xmlns:a16="http://schemas.microsoft.com/office/drawing/2014/main" id="{C054703D-6CF9-D42D-F113-A241CA60A3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Номер слайда 5">
            <a:extLst>
              <a:ext uri="{FF2B5EF4-FFF2-40B4-BE49-F238E27FC236}">
                <a16:creationId xmlns:a16="http://schemas.microsoft.com/office/drawing/2014/main" id="{8C8B3209-E6EA-B8D5-AE07-0FB818C3E4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D9C1F2-84AA-45D9-B241-ACAFC5A7D33C}" type="slidenum">
              <a:rPr lang="en-US" smtClean="0"/>
              <a:t>‹#›</a:t>
            </a:fld>
            <a:endParaRPr lang="en-US"/>
          </a:p>
        </p:txBody>
      </p:sp>
    </p:spTree>
    <p:extLst>
      <p:ext uri="{BB962C8B-B14F-4D97-AF65-F5344CB8AC3E}">
        <p14:creationId xmlns:p14="http://schemas.microsoft.com/office/powerpoint/2010/main" val="3438243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ru.wikipedia.org/wiki/%D0%A0%D0%B8%D0%B1%D0%BE,_%D0%A2%D0%B5%D0%BE%D0%B4%D1%8E%D0%BB%D1%8C" TargetMode="External"/><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7073027-7195-F47C-AC4C-6FDBD4A61D61}"/>
              </a:ext>
            </a:extLst>
          </p:cNvPr>
          <p:cNvSpPr txBox="1"/>
          <p:nvPr/>
        </p:nvSpPr>
        <p:spPr>
          <a:xfrm>
            <a:off x="612648" y="1965714"/>
            <a:ext cx="10689336" cy="1463286"/>
          </a:xfrm>
          <a:prstGeom prst="rect">
            <a:avLst/>
          </a:prstGeom>
          <a:noFill/>
        </p:spPr>
        <p:txBody>
          <a:bodyPr wrap="square">
            <a:spAutoFit/>
          </a:bodyPr>
          <a:lstStyle/>
          <a:p>
            <a:pPr algn="ctr">
              <a:lnSpc>
                <a:spcPct val="115000"/>
              </a:lnSpc>
              <a:spcAft>
                <a:spcPts val="1000"/>
              </a:spcAft>
            </a:pPr>
            <a:r>
              <a:rPr lang="kk-KZ" sz="4000" b="1" dirty="0">
                <a:effectLst/>
                <a:latin typeface="Times New Roman" panose="02020603050405020304" pitchFamily="18" charset="0"/>
                <a:ea typeface="Times New Roman" panose="02020603050405020304" pitchFamily="18" charset="0"/>
                <a:cs typeface="Times New Roman" panose="02020603050405020304" pitchFamily="18" charset="0"/>
              </a:rPr>
              <a:t>Пән </a:t>
            </a:r>
            <a:r>
              <a:rPr lang="kk-KZ" sz="4000" dirty="0">
                <a:effectLst/>
                <a:latin typeface="Times New Roman" panose="02020603050405020304" pitchFamily="18" charset="0"/>
                <a:ea typeface="Times New Roman" panose="02020603050405020304" pitchFamily="18" charset="0"/>
                <a:cs typeface="Times New Roman" panose="02020603050405020304" pitchFamily="18" charset="0"/>
              </a:rPr>
              <a:t>«Әлеуметтік-педагогикалық іс-әрекеттегі стресс-менеджмент»</a:t>
            </a:r>
            <a:endParaRPr lang="en-US" sz="4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82925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F472378-E070-ED38-C132-2F9C02D29691}"/>
              </a:ext>
            </a:extLst>
          </p:cNvPr>
          <p:cNvSpPr txBox="1"/>
          <p:nvPr/>
        </p:nvSpPr>
        <p:spPr>
          <a:xfrm>
            <a:off x="479395" y="622228"/>
            <a:ext cx="11274640" cy="2308324"/>
          </a:xfrm>
          <a:prstGeom prst="rect">
            <a:avLst/>
          </a:prstGeom>
          <a:noFill/>
        </p:spPr>
        <p:txBody>
          <a:bodyPr wrap="square">
            <a:spAutoFit/>
          </a:bodyPr>
          <a:lstStyle/>
          <a:p>
            <a:r>
              <a:rPr lang="ru-RU" sz="2400" b="1" dirty="0">
                <a:latin typeface="Times New Roman" panose="02020603050405020304" pitchFamily="18" charset="0"/>
                <a:cs typeface="Times New Roman" panose="02020603050405020304" pitchFamily="18" charset="0"/>
              </a:rPr>
              <a:t>Стресске </a:t>
            </a:r>
            <a:r>
              <a:rPr lang="ru-RU" sz="2400" b="1" dirty="0" err="1">
                <a:latin typeface="Times New Roman" panose="02020603050405020304" pitchFamily="18" charset="0"/>
                <a:cs typeface="Times New Roman" panose="02020603050405020304" pitchFamily="18" charset="0"/>
              </a:rPr>
              <a:t>реакцияның</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бірнеше</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түрі</a:t>
            </a:r>
            <a:r>
              <a:rPr lang="ru-RU" sz="2400" b="1" dirty="0">
                <a:latin typeface="Times New Roman" panose="02020603050405020304" pitchFamily="18" charset="0"/>
                <a:cs typeface="Times New Roman" panose="02020603050405020304" pitchFamily="18" charset="0"/>
              </a:rPr>
              <a:t> бар:</a:t>
            </a:r>
          </a:p>
          <a:p>
            <a:endParaRPr lang="ru-RU" sz="2400" dirty="0">
              <a:latin typeface="Times New Roman" panose="02020603050405020304" pitchFamily="18" charset="0"/>
              <a:cs typeface="Times New Roman" panose="02020603050405020304" pitchFamily="18" charset="0"/>
            </a:endParaRPr>
          </a:p>
          <a:p>
            <a:pPr algn="just"/>
            <a:r>
              <a:rPr lang="ru-RU" sz="2400" b="1" dirty="0" err="1">
                <a:solidFill>
                  <a:srgbClr val="002060"/>
                </a:solidFill>
                <a:latin typeface="Times New Roman" panose="02020603050405020304" pitchFamily="18" charset="0"/>
                <a:cs typeface="Times New Roman" panose="02020603050405020304" pitchFamily="18" charset="0"/>
              </a:rPr>
              <a:t>Қорғаныс</a:t>
            </a:r>
            <a:r>
              <a:rPr lang="ru-RU" sz="2400" b="1" dirty="0">
                <a:solidFill>
                  <a:srgbClr val="002060"/>
                </a:solidFill>
                <a:latin typeface="Times New Roman" panose="02020603050405020304" pitchFamily="18" charset="0"/>
                <a:cs typeface="Times New Roman" panose="02020603050405020304" pitchFamily="18" charset="0"/>
              </a:rPr>
              <a:t> </a:t>
            </a:r>
            <a:r>
              <a:rPr lang="ru-RU" sz="2400" b="1" dirty="0" err="1">
                <a:solidFill>
                  <a:srgbClr val="002060"/>
                </a:solidFill>
                <a:latin typeface="Times New Roman" panose="02020603050405020304" pitchFamily="18" charset="0"/>
                <a:cs typeface="Times New Roman" panose="02020603050405020304" pitchFamily="18" charset="0"/>
              </a:rPr>
              <a:t>реакциясы</a:t>
            </a:r>
            <a:r>
              <a:rPr lang="ru-RU" sz="2400" b="1" dirty="0">
                <a:solidFill>
                  <a:srgbClr val="002060"/>
                </a:solidFill>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Стресстік</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жағдайға</a:t>
            </a:r>
            <a:r>
              <a:rPr lang="ru-RU" sz="2400" dirty="0">
                <a:latin typeface="Times New Roman" panose="02020603050405020304" pitchFamily="18" charset="0"/>
                <a:cs typeface="Times New Roman" panose="02020603050405020304" pitchFamily="18" charset="0"/>
              </a:rPr>
              <a:t> тап </a:t>
            </a:r>
            <a:r>
              <a:rPr lang="ru-RU" sz="2400" dirty="0" err="1">
                <a:latin typeface="Times New Roman" panose="02020603050405020304" pitchFamily="18" charset="0"/>
                <a:cs typeface="Times New Roman" panose="02020603050405020304" pitchFamily="18" charset="0"/>
              </a:rPr>
              <a:t>болған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адам</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әрқашан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шиеленіс</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жағдайында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болады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Ең</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көп</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таралған</a:t>
            </a:r>
            <a:r>
              <a:rPr lang="ru-RU" sz="2400" dirty="0">
                <a:latin typeface="Times New Roman" panose="02020603050405020304" pitchFamily="18" charset="0"/>
                <a:cs typeface="Times New Roman" panose="02020603050405020304" pitchFamily="18" charset="0"/>
              </a:rPr>
              <a:t> реакция – </a:t>
            </a:r>
            <a:r>
              <a:rPr lang="ru-RU" sz="2400" dirty="0" err="1">
                <a:latin typeface="Times New Roman" panose="02020603050405020304" pitchFamily="18" charset="0"/>
                <a:cs typeface="Times New Roman" panose="02020603050405020304" pitchFamily="18" charset="0"/>
              </a:rPr>
              <a:t>агрессивтілік</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немесе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ашуланшақтық</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әдептілік</a:t>
            </a:r>
            <a:r>
              <a:rPr lang="ru-RU" sz="2400" dirty="0">
                <a:latin typeface="Times New Roman" panose="02020603050405020304" pitchFamily="18" charset="0"/>
                <a:cs typeface="Times New Roman" panose="02020603050405020304" pitchFamily="18" charset="0"/>
              </a:rPr>
              <a:t> пен </a:t>
            </a:r>
            <a:r>
              <a:rPr lang="ru-RU" sz="2400" dirty="0" err="1">
                <a:latin typeface="Times New Roman" panose="02020603050405020304" pitchFamily="18" charset="0"/>
                <a:cs typeface="Times New Roman" panose="02020603050405020304" pitchFamily="18" charset="0"/>
              </a:rPr>
              <a:t>шыдамдылықтың</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болмауы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ұсақ-түйек</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нәрселерге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көңілдің</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бұзылуы</a:t>
            </a:r>
            <a:r>
              <a:rPr lang="ru-RU" sz="2400" dirty="0">
                <a:latin typeface="Times New Roman" panose="02020603050405020304" pitchFamily="18" charset="0"/>
                <a:cs typeface="Times New Roman" panose="02020603050405020304" pitchFamily="18" charset="0"/>
              </a:rPr>
              <a:t>.</a:t>
            </a:r>
          </a:p>
        </p:txBody>
      </p:sp>
      <p:sp>
        <p:nvSpPr>
          <p:cNvPr id="4" name="TextBox 3">
            <a:extLst>
              <a:ext uri="{FF2B5EF4-FFF2-40B4-BE49-F238E27FC236}">
                <a16:creationId xmlns:a16="http://schemas.microsoft.com/office/drawing/2014/main" id="{0ED45C75-015E-7D00-1EBB-93C212EA28F7}"/>
              </a:ext>
            </a:extLst>
          </p:cNvPr>
          <p:cNvSpPr txBox="1"/>
          <p:nvPr/>
        </p:nvSpPr>
        <p:spPr>
          <a:xfrm>
            <a:off x="550926" y="3909167"/>
            <a:ext cx="5932170" cy="1569660"/>
          </a:xfrm>
          <a:prstGeom prst="rect">
            <a:avLst/>
          </a:prstGeom>
          <a:noFill/>
        </p:spPr>
        <p:txBody>
          <a:bodyPr wrap="square">
            <a:spAutoFit/>
          </a:bodyPr>
          <a:lstStyle/>
          <a:p>
            <a:pPr algn="just"/>
            <a:r>
              <a:rPr lang="ru-RU" sz="2400" b="1" dirty="0">
                <a:solidFill>
                  <a:srgbClr val="002060"/>
                </a:solidFill>
                <a:latin typeface="Times New Roman" panose="02020603050405020304" pitchFamily="18" charset="0"/>
                <a:cs typeface="Times New Roman" panose="02020603050405020304" pitchFamily="18" charset="0"/>
              </a:rPr>
              <a:t>Депрессия.</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Әр</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түрлі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себептермен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дамитын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психикалық</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ауытқу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кәсіби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терапияны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қажет</a:t>
            </a:r>
            <a:r>
              <a:rPr lang="ru-RU" sz="2400" dirty="0">
                <a:latin typeface="Times New Roman" panose="02020603050405020304" pitchFamily="18" charset="0"/>
                <a:cs typeface="Times New Roman" panose="02020603050405020304" pitchFamily="18" charset="0"/>
              </a:rPr>
              <a:t> етеді. Стресс </a:t>
            </a:r>
            <a:r>
              <a:rPr lang="ru-RU" sz="2400" dirty="0" err="1">
                <a:latin typeface="Times New Roman" panose="02020603050405020304" pitchFamily="18" charset="0"/>
                <a:cs typeface="Times New Roman" panose="02020603050405020304" pitchFamily="18" charset="0"/>
              </a:rPr>
              <a:t>ұзақ</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уақыт</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бойы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созылса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адам</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депрессиға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душар</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болады</a:t>
            </a:r>
            <a:r>
              <a:rPr lang="ru-RU" sz="2400"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344191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9C3196A-F54E-9559-658B-366F7649BA79}"/>
              </a:ext>
            </a:extLst>
          </p:cNvPr>
          <p:cNvSpPr txBox="1"/>
          <p:nvPr/>
        </p:nvSpPr>
        <p:spPr>
          <a:xfrm>
            <a:off x="128017" y="519669"/>
            <a:ext cx="11887200" cy="3785652"/>
          </a:xfrm>
          <a:prstGeom prst="rect">
            <a:avLst/>
          </a:prstGeom>
          <a:noFill/>
        </p:spPr>
        <p:txBody>
          <a:bodyPr wrap="square">
            <a:spAutoFit/>
          </a:bodyPr>
          <a:lstStyle/>
          <a:p>
            <a:r>
              <a:rPr lang="ru-RU" sz="2400" b="1" dirty="0">
                <a:solidFill>
                  <a:srgbClr val="FF0000"/>
                </a:solidFill>
                <a:latin typeface="Times New Roman" panose="02020603050405020304" pitchFamily="18" charset="0"/>
                <a:cs typeface="Times New Roman" panose="02020603050405020304" pitchFamily="18" charset="0"/>
              </a:rPr>
              <a:t>Депрессия</a:t>
            </a:r>
            <a:r>
              <a:rPr lang="ru-RU" sz="2400" dirty="0">
                <a:solidFill>
                  <a:srgbClr val="002060"/>
                </a:solidFill>
                <a:latin typeface="Times New Roman" panose="02020603050405020304" pitchFamily="18" charset="0"/>
                <a:cs typeface="Times New Roman" panose="02020603050405020304" pitchFamily="18" charset="0"/>
              </a:rPr>
              <a:t> (</a:t>
            </a:r>
            <a:r>
              <a:rPr lang="ru-RU" sz="2400" b="0" i="0" dirty="0">
                <a:solidFill>
                  <a:srgbClr val="002060"/>
                </a:solidFill>
                <a:effectLst/>
                <a:latin typeface="Times New Roman" panose="02020603050405020304" pitchFamily="18" charset="0"/>
                <a:cs typeface="Times New Roman" panose="02020603050405020304" pitchFamily="18" charset="0"/>
              </a:rPr>
              <a:t>лат. </a:t>
            </a:r>
            <a:r>
              <a:rPr lang="en-US" sz="2400" b="0" i="0" dirty="0" err="1">
                <a:solidFill>
                  <a:srgbClr val="002060"/>
                </a:solidFill>
                <a:effectLst/>
                <a:latin typeface="Times New Roman" panose="02020603050405020304" pitchFamily="18" charset="0"/>
                <a:cs typeface="Times New Roman" panose="02020603050405020304" pitchFamily="18" charset="0"/>
              </a:rPr>
              <a:t>depressio</a:t>
            </a:r>
            <a:r>
              <a:rPr lang="en-US" sz="2400" b="0" i="0" dirty="0">
                <a:solidFill>
                  <a:srgbClr val="002060"/>
                </a:solidFill>
                <a:effectLst/>
                <a:latin typeface="Times New Roman" panose="02020603050405020304" pitchFamily="18" charset="0"/>
                <a:cs typeface="Times New Roman" panose="02020603050405020304" pitchFamily="18" charset="0"/>
              </a:rPr>
              <a:t> — </a:t>
            </a:r>
            <a:r>
              <a:rPr lang="ru-RU" sz="2400" b="0" i="0" dirty="0" err="1">
                <a:solidFill>
                  <a:srgbClr val="002060"/>
                </a:solidFill>
                <a:effectLst/>
                <a:latin typeface="Times New Roman" panose="02020603050405020304" pitchFamily="18" charset="0"/>
                <a:cs typeface="Times New Roman" panose="02020603050405020304" pitchFamily="18" charset="0"/>
              </a:rPr>
              <a:t>көңілсіздік</a:t>
            </a:r>
            <a:r>
              <a:rPr lang="ru-RU" sz="2400" b="0" i="0" dirty="0">
                <a:solidFill>
                  <a:srgbClr val="002060"/>
                </a:solidFill>
                <a:effectLst/>
                <a:latin typeface="Times New Roman" panose="02020603050405020304" pitchFamily="18" charset="0"/>
                <a:cs typeface="Times New Roman" panose="02020603050405020304" pitchFamily="18" charset="0"/>
              </a:rPr>
              <a:t>, </a:t>
            </a:r>
            <a:r>
              <a:rPr lang="ru-RU" sz="2400" b="0" i="0" dirty="0" err="1">
                <a:solidFill>
                  <a:srgbClr val="002060"/>
                </a:solidFill>
                <a:effectLst/>
                <a:latin typeface="Times New Roman" panose="02020603050405020304" pitchFamily="18" charset="0"/>
                <a:cs typeface="Times New Roman" panose="02020603050405020304" pitchFamily="18" charset="0"/>
              </a:rPr>
              <a:t>жабыраңқылық</a:t>
            </a:r>
            <a:r>
              <a:rPr lang="ru-RU" sz="2400" b="0" i="0" dirty="0">
                <a:solidFill>
                  <a:srgbClr val="002060"/>
                </a:solidFill>
                <a:effectLst/>
                <a:latin typeface="Times New Roman" panose="02020603050405020304" pitchFamily="18" charset="0"/>
                <a:cs typeface="Times New Roman" panose="02020603050405020304" pitchFamily="18" charset="0"/>
              </a:rPr>
              <a:t>) </a:t>
            </a:r>
            <a:r>
              <a:rPr lang="ru-RU" sz="2400" b="0" i="0" dirty="0">
                <a:solidFill>
                  <a:srgbClr val="333333"/>
                </a:solidFill>
                <a:effectLst/>
                <a:latin typeface="Times New Roman" panose="02020603050405020304" pitchFamily="18" charset="0"/>
                <a:cs typeface="Times New Roman" panose="02020603050405020304" pitchFamily="18" charset="0"/>
              </a:rPr>
              <a:t>– </a:t>
            </a:r>
            <a:r>
              <a:rPr lang="ru-RU" sz="2400" b="0" i="0" dirty="0" err="1">
                <a:solidFill>
                  <a:srgbClr val="333333"/>
                </a:solidFill>
                <a:effectLst/>
                <a:latin typeface="Times New Roman" panose="02020603050405020304" pitchFamily="18" charset="0"/>
                <a:cs typeface="Times New Roman" panose="02020603050405020304" pitchFamily="18" charset="0"/>
              </a:rPr>
              <a:t>жабығу</a:t>
            </a:r>
            <a:r>
              <a:rPr lang="ru-RU" sz="2400" b="0" i="0" dirty="0">
                <a:solidFill>
                  <a:srgbClr val="333333"/>
                </a:solidFill>
                <a:effectLst/>
                <a:latin typeface="Times New Roman" panose="02020603050405020304" pitchFamily="18" charset="0"/>
                <a:cs typeface="Times New Roman" panose="02020603050405020304" pitchFamily="18" charset="0"/>
              </a:rPr>
              <a:t>, </a:t>
            </a:r>
            <a:r>
              <a:rPr lang="ru-RU" sz="2400" b="0" i="0" dirty="0" err="1">
                <a:solidFill>
                  <a:srgbClr val="333333"/>
                </a:solidFill>
                <a:effectLst/>
                <a:latin typeface="Times New Roman" panose="02020603050405020304" pitchFamily="18" charset="0"/>
                <a:cs typeface="Times New Roman" panose="02020603050405020304" pitchFamily="18" charset="0"/>
              </a:rPr>
              <a:t>торығу</a:t>
            </a:r>
            <a:r>
              <a:rPr lang="ru-RU" sz="2400" b="0" i="0" dirty="0">
                <a:solidFill>
                  <a:srgbClr val="333333"/>
                </a:solidFill>
                <a:effectLst/>
                <a:latin typeface="Times New Roman" panose="02020603050405020304" pitchFamily="18" charset="0"/>
                <a:cs typeface="Times New Roman" panose="02020603050405020304" pitchFamily="18" charset="0"/>
              </a:rPr>
              <a:t>, </a:t>
            </a:r>
            <a:r>
              <a:rPr lang="ru-RU" sz="2400" b="0" i="0" dirty="0" err="1">
                <a:solidFill>
                  <a:srgbClr val="333333"/>
                </a:solidFill>
                <a:effectLst/>
                <a:latin typeface="Times New Roman" panose="02020603050405020304" pitchFamily="18" charset="0"/>
                <a:cs typeface="Times New Roman" panose="02020603050405020304" pitchFamily="18" charset="0"/>
              </a:rPr>
              <a:t>күйзелу</a:t>
            </a:r>
            <a:r>
              <a:rPr lang="ru-RU" sz="2400" dirty="0">
                <a:solidFill>
                  <a:srgbClr val="333333"/>
                </a:solidFill>
                <a:latin typeface="Times New Roman" panose="02020603050405020304" pitchFamily="18" charset="0"/>
                <a:cs typeface="Times New Roman" panose="02020603050405020304" pitchFamily="18" charset="0"/>
              </a:rPr>
              <a:t>, </a:t>
            </a:r>
            <a:r>
              <a:rPr lang="ru-RU" sz="2400" dirty="0" err="1">
                <a:solidFill>
                  <a:srgbClr val="333333"/>
                </a:solidFill>
                <a:latin typeface="Times New Roman" panose="02020603050405020304" pitchFamily="18" charset="0"/>
                <a:cs typeface="Times New Roman" panose="02020603050405020304" pitchFamily="18" charset="0"/>
              </a:rPr>
              <a:t>күю</a:t>
            </a:r>
            <a:r>
              <a:rPr lang="ru-RU" sz="2400" b="0" i="0" dirty="0">
                <a:solidFill>
                  <a:srgbClr val="333333"/>
                </a:solidFill>
                <a:effectLst/>
                <a:latin typeface="Times New Roman" panose="02020603050405020304" pitchFamily="18" charset="0"/>
                <a:cs typeface="Times New Roman" panose="02020603050405020304" pitchFamily="18" charset="0"/>
              </a:rPr>
              <a:t>. </a:t>
            </a:r>
            <a:r>
              <a:rPr lang="ru-RU" sz="2400" dirty="0">
                <a:solidFill>
                  <a:srgbClr val="002060"/>
                </a:solidFill>
                <a:latin typeface="Times New Roman" panose="02020603050405020304" pitchFamily="18" charset="0"/>
                <a:cs typeface="Times New Roman" panose="02020603050405020304" pitchFamily="18" charset="0"/>
              </a:rPr>
              <a:t>- </a:t>
            </a:r>
            <a:r>
              <a:rPr lang="ru-RU" sz="2400" dirty="0" err="1">
                <a:solidFill>
                  <a:srgbClr val="002060"/>
                </a:solidFill>
                <a:latin typeface="Times New Roman" panose="02020603050405020304" pitchFamily="18" charset="0"/>
                <a:cs typeface="Times New Roman" panose="02020603050405020304" pitchFamily="18" charset="0"/>
              </a:rPr>
              <a:t>психикалық</a:t>
            </a:r>
            <a:r>
              <a:rPr lang="ru-RU" sz="2400" dirty="0">
                <a:solidFill>
                  <a:srgbClr val="002060"/>
                </a:solidFill>
                <a:latin typeface="Times New Roman" panose="02020603050405020304" pitchFamily="18" charset="0"/>
                <a:cs typeface="Times New Roman" panose="02020603050405020304" pitchFamily="18" charset="0"/>
              </a:rPr>
              <a:t> </a:t>
            </a:r>
            <a:r>
              <a:rPr lang="ru-RU" sz="2400" dirty="0" err="1">
                <a:solidFill>
                  <a:srgbClr val="002060"/>
                </a:solidFill>
                <a:latin typeface="Times New Roman" panose="02020603050405020304" pitchFamily="18" charset="0"/>
                <a:cs typeface="Times New Roman" panose="02020603050405020304" pitchFamily="18" charset="0"/>
              </a:rPr>
              <a:t>бұзылыс</a:t>
            </a:r>
            <a:r>
              <a:rPr lang="ru-RU" sz="2400" dirty="0">
                <a:solidFill>
                  <a:srgbClr val="002060"/>
                </a:solidFill>
                <a:latin typeface="Times New Roman" panose="02020603050405020304" pitchFamily="18" charset="0"/>
                <a:cs typeface="Times New Roman" panose="02020603050405020304" pitchFamily="18" charset="0"/>
              </a:rPr>
              <a:t>, </a:t>
            </a:r>
            <a:r>
              <a:rPr lang="ru-RU" sz="2400" dirty="0" err="1">
                <a:solidFill>
                  <a:srgbClr val="002060"/>
                </a:solidFill>
                <a:latin typeface="Times New Roman" panose="02020603050405020304" pitchFamily="18" charset="0"/>
                <a:cs typeface="Times New Roman" panose="02020603050405020304" pitchFamily="18" charset="0"/>
              </a:rPr>
              <a:t>оның</a:t>
            </a:r>
            <a:r>
              <a:rPr lang="ru-RU" sz="2400" dirty="0">
                <a:solidFill>
                  <a:srgbClr val="002060"/>
                </a:solidFill>
                <a:latin typeface="Times New Roman" panose="02020603050405020304" pitchFamily="18" charset="0"/>
                <a:cs typeface="Times New Roman" panose="02020603050405020304" pitchFamily="18" charset="0"/>
              </a:rPr>
              <a:t> </a:t>
            </a:r>
            <a:r>
              <a:rPr lang="ru-RU" sz="2400" dirty="0" err="1">
                <a:solidFill>
                  <a:srgbClr val="002060"/>
                </a:solidFill>
                <a:latin typeface="Times New Roman" panose="02020603050405020304" pitchFamily="18" charset="0"/>
                <a:cs typeface="Times New Roman" panose="02020603050405020304" pitchFamily="18" charset="0"/>
              </a:rPr>
              <a:t>негізгі</a:t>
            </a:r>
            <a:r>
              <a:rPr lang="ru-RU" sz="2400" dirty="0">
                <a:solidFill>
                  <a:srgbClr val="002060"/>
                </a:solidFill>
                <a:latin typeface="Times New Roman" panose="02020603050405020304" pitchFamily="18" charset="0"/>
                <a:cs typeface="Times New Roman" panose="02020603050405020304" pitchFamily="18" charset="0"/>
              </a:rPr>
              <a:t> </a:t>
            </a:r>
            <a:r>
              <a:rPr lang="ru-RU" sz="2400" dirty="0" err="1">
                <a:solidFill>
                  <a:srgbClr val="002060"/>
                </a:solidFill>
                <a:latin typeface="Times New Roman" panose="02020603050405020304" pitchFamily="18" charset="0"/>
                <a:cs typeface="Times New Roman" panose="02020603050405020304" pitchFamily="18" charset="0"/>
              </a:rPr>
              <a:t>белгілері</a:t>
            </a:r>
            <a:r>
              <a:rPr lang="ru-RU" sz="2400" dirty="0">
                <a:solidFill>
                  <a:srgbClr val="002060"/>
                </a:solidFill>
                <a:latin typeface="Times New Roman" panose="02020603050405020304" pitchFamily="18" charset="0"/>
                <a:cs typeface="Times New Roman" panose="02020603050405020304" pitchFamily="18" charset="0"/>
              </a:rPr>
              <a:t> к</a:t>
            </a:r>
            <a:r>
              <a:rPr lang="kk-KZ" sz="2400" dirty="0">
                <a:solidFill>
                  <a:srgbClr val="002060"/>
                </a:solidFill>
                <a:latin typeface="Times New Roman" panose="02020603050405020304" pitchFamily="18" charset="0"/>
                <a:cs typeface="Times New Roman" panose="02020603050405020304" pitchFamily="18" charset="0"/>
              </a:rPr>
              <a:t>өңіл</a:t>
            </a:r>
            <a:r>
              <a:rPr lang="ru-RU" sz="2400" dirty="0">
                <a:solidFill>
                  <a:srgbClr val="002060"/>
                </a:solidFill>
                <a:latin typeface="Times New Roman" panose="02020603050405020304" pitchFamily="18" charset="0"/>
                <a:cs typeface="Times New Roman" panose="02020603050405020304" pitchFamily="18" charset="0"/>
              </a:rPr>
              <a:t>-</a:t>
            </a:r>
            <a:r>
              <a:rPr lang="ru-RU" sz="2400" dirty="0" err="1">
                <a:solidFill>
                  <a:srgbClr val="002060"/>
                </a:solidFill>
                <a:latin typeface="Times New Roman" panose="02020603050405020304" pitchFamily="18" charset="0"/>
                <a:cs typeface="Times New Roman" panose="02020603050405020304" pitchFamily="18" charset="0"/>
              </a:rPr>
              <a:t>күй</a:t>
            </a:r>
            <a:r>
              <a:rPr lang="ru-RU" sz="2400" dirty="0">
                <a:solidFill>
                  <a:srgbClr val="002060"/>
                </a:solidFill>
                <a:latin typeface="Times New Roman" panose="02020603050405020304" pitchFamily="18" charset="0"/>
                <a:cs typeface="Times New Roman" panose="02020603050405020304" pitchFamily="18" charset="0"/>
              </a:rPr>
              <a:t> </a:t>
            </a:r>
            <a:r>
              <a:rPr lang="ru-RU" sz="2400" dirty="0" err="1">
                <a:solidFill>
                  <a:srgbClr val="002060"/>
                </a:solidFill>
                <a:latin typeface="Times New Roman" panose="02020603050405020304" pitchFamily="18" charset="0"/>
                <a:cs typeface="Times New Roman" panose="02020603050405020304" pitchFamily="18" charset="0"/>
              </a:rPr>
              <a:t>төмендеуі</a:t>
            </a:r>
            <a:r>
              <a:rPr lang="ru-RU" sz="2400" dirty="0">
                <a:solidFill>
                  <a:srgbClr val="002060"/>
                </a:solidFill>
                <a:latin typeface="Times New Roman" panose="02020603050405020304" pitchFamily="18" charset="0"/>
                <a:cs typeface="Times New Roman" panose="02020603050405020304" pitchFamily="18" charset="0"/>
              </a:rPr>
              <a:t>: </a:t>
            </a:r>
            <a:r>
              <a:rPr lang="ru-RU" sz="2400" dirty="0" err="1">
                <a:solidFill>
                  <a:srgbClr val="002060"/>
                </a:solidFill>
                <a:latin typeface="Times New Roman" panose="02020603050405020304" pitchFamily="18" charset="0"/>
                <a:cs typeface="Times New Roman" panose="02020603050405020304" pitchFamily="18" charset="0"/>
              </a:rPr>
              <a:t>қайғы-қасірет</a:t>
            </a:r>
            <a:r>
              <a:rPr lang="ru-RU" sz="2400" dirty="0">
                <a:solidFill>
                  <a:srgbClr val="002060"/>
                </a:solidFill>
                <a:latin typeface="Times New Roman" panose="02020603050405020304" pitchFamily="18" charset="0"/>
                <a:cs typeface="Times New Roman" panose="02020603050405020304" pitchFamily="18" charset="0"/>
              </a:rPr>
              <a:t>, </a:t>
            </a:r>
            <a:r>
              <a:rPr lang="ru-RU" sz="2400" dirty="0" err="1">
                <a:solidFill>
                  <a:srgbClr val="002060"/>
                </a:solidFill>
                <a:latin typeface="Times New Roman" panose="02020603050405020304" pitchFamily="18" charset="0"/>
                <a:cs typeface="Times New Roman" panose="02020603050405020304" pitchFamily="18" charset="0"/>
              </a:rPr>
              <a:t>күйзеліс</a:t>
            </a:r>
            <a:r>
              <a:rPr lang="ru-RU" sz="2400" dirty="0">
                <a:solidFill>
                  <a:srgbClr val="002060"/>
                </a:solidFill>
                <a:latin typeface="Times New Roman" panose="02020603050405020304" pitchFamily="18" charset="0"/>
                <a:cs typeface="Times New Roman" panose="02020603050405020304" pitchFamily="18" charset="0"/>
              </a:rPr>
              <a:t>, </a:t>
            </a:r>
            <a:r>
              <a:rPr lang="ru-RU" sz="2400" dirty="0" err="1">
                <a:solidFill>
                  <a:srgbClr val="002060"/>
                </a:solidFill>
                <a:latin typeface="Times New Roman" panose="02020603050405020304" pitchFamily="18" charset="0"/>
                <a:cs typeface="Times New Roman" panose="02020603050405020304" pitchFamily="18" charset="0"/>
              </a:rPr>
              <a:t>мазасыздық</a:t>
            </a:r>
            <a:r>
              <a:rPr lang="ru-RU" sz="2400" dirty="0">
                <a:solidFill>
                  <a:srgbClr val="002060"/>
                </a:solidFill>
                <a:latin typeface="Times New Roman" panose="02020603050405020304" pitchFamily="18" charset="0"/>
                <a:cs typeface="Times New Roman" panose="02020603050405020304" pitchFamily="18" charset="0"/>
              </a:rPr>
              <a:t>, </a:t>
            </a:r>
            <a:r>
              <a:rPr lang="ru-RU" sz="2400" dirty="0" err="1">
                <a:solidFill>
                  <a:srgbClr val="002060"/>
                </a:solidFill>
                <a:latin typeface="Times New Roman" panose="02020603050405020304" pitchFamily="18" charset="0"/>
                <a:cs typeface="Times New Roman" panose="02020603050405020304" pitchFamily="18" charset="0"/>
              </a:rPr>
              <a:t>қорқыныш</a:t>
            </a:r>
            <a:r>
              <a:rPr lang="ru-RU" sz="2400" dirty="0">
                <a:solidFill>
                  <a:srgbClr val="002060"/>
                </a:solidFill>
                <a:latin typeface="Times New Roman" panose="02020603050405020304" pitchFamily="18" charset="0"/>
                <a:cs typeface="Times New Roman" panose="02020603050405020304" pitchFamily="18" charset="0"/>
              </a:rPr>
              <a:t> </a:t>
            </a:r>
            <a:r>
              <a:rPr lang="ru-RU" sz="2400" dirty="0" err="1">
                <a:solidFill>
                  <a:srgbClr val="002060"/>
                </a:solidFill>
                <a:latin typeface="Times New Roman" panose="02020603050405020304" pitchFamily="18" charset="0"/>
                <a:cs typeface="Times New Roman" panose="02020603050405020304" pitchFamily="18" charset="0"/>
              </a:rPr>
              <a:t>немесе</a:t>
            </a:r>
            <a:r>
              <a:rPr lang="ru-RU" sz="2400" dirty="0">
                <a:solidFill>
                  <a:srgbClr val="002060"/>
                </a:solidFill>
                <a:latin typeface="Times New Roman" panose="02020603050405020304" pitchFamily="18" charset="0"/>
                <a:cs typeface="Times New Roman" panose="02020603050405020304" pitchFamily="18" charset="0"/>
              </a:rPr>
              <a:t> </a:t>
            </a:r>
            <a:r>
              <a:rPr lang="ru-RU" sz="2400" dirty="0" err="1">
                <a:solidFill>
                  <a:srgbClr val="002060"/>
                </a:solidFill>
                <a:latin typeface="Times New Roman" panose="02020603050405020304" pitchFamily="18" charset="0"/>
                <a:cs typeface="Times New Roman" panose="02020603050405020304" pitchFamily="18" charset="0"/>
              </a:rPr>
              <a:t>немқұрайлылық</a:t>
            </a:r>
            <a:r>
              <a:rPr lang="ru-RU" sz="2400" dirty="0">
                <a:solidFill>
                  <a:srgbClr val="002060"/>
                </a:solidFill>
                <a:latin typeface="Times New Roman" panose="02020603050405020304" pitchFamily="18" charset="0"/>
                <a:cs typeface="Times New Roman" panose="02020603050405020304" pitchFamily="18" charset="0"/>
              </a:rPr>
              <a:t> — </a:t>
            </a:r>
            <a:r>
              <a:rPr lang="ru-RU" sz="2400" dirty="0" err="1">
                <a:solidFill>
                  <a:srgbClr val="002060"/>
                </a:solidFill>
                <a:latin typeface="Times New Roman" panose="02020603050405020304" pitchFamily="18" charset="0"/>
                <a:cs typeface="Times New Roman" panose="02020603050405020304" pitchFamily="18" charset="0"/>
              </a:rPr>
              <a:t>көңіл-күйдің</a:t>
            </a:r>
            <a:r>
              <a:rPr lang="ru-RU" sz="2400" dirty="0">
                <a:solidFill>
                  <a:srgbClr val="002060"/>
                </a:solidFill>
                <a:latin typeface="Times New Roman" panose="02020603050405020304" pitchFamily="18" charset="0"/>
                <a:cs typeface="Times New Roman" panose="02020603050405020304" pitchFamily="18" charset="0"/>
              </a:rPr>
              <a:t> </a:t>
            </a:r>
            <a:r>
              <a:rPr lang="ru-RU" sz="2400" dirty="0" err="1">
                <a:solidFill>
                  <a:srgbClr val="002060"/>
                </a:solidFill>
                <a:latin typeface="Times New Roman" panose="02020603050405020304" pitchFamily="18" charset="0"/>
                <a:cs typeface="Times New Roman" panose="02020603050405020304" pitchFamily="18" charset="0"/>
              </a:rPr>
              <a:t>қуану</a:t>
            </a:r>
            <a:r>
              <a:rPr lang="ru-RU" sz="2400" dirty="0">
                <a:solidFill>
                  <a:srgbClr val="002060"/>
                </a:solidFill>
                <a:latin typeface="Times New Roman" panose="02020603050405020304" pitchFamily="18" charset="0"/>
                <a:cs typeface="Times New Roman" panose="02020603050405020304" pitchFamily="18" charset="0"/>
              </a:rPr>
              <a:t> </a:t>
            </a:r>
            <a:r>
              <a:rPr lang="ru-RU" sz="2400" dirty="0" err="1">
                <a:solidFill>
                  <a:srgbClr val="002060"/>
                </a:solidFill>
                <a:latin typeface="Times New Roman" panose="02020603050405020304" pitchFamily="18" charset="0"/>
                <a:cs typeface="Times New Roman" panose="02020603050405020304" pitchFamily="18" charset="0"/>
              </a:rPr>
              <a:t>және</a:t>
            </a:r>
            <a:r>
              <a:rPr lang="ru-RU" sz="2400" dirty="0">
                <a:solidFill>
                  <a:srgbClr val="002060"/>
                </a:solidFill>
                <a:latin typeface="Times New Roman" panose="02020603050405020304" pitchFamily="18" charset="0"/>
                <a:cs typeface="Times New Roman" panose="02020603050405020304" pitchFamily="18" charset="0"/>
              </a:rPr>
              <a:t> </a:t>
            </a:r>
            <a:r>
              <a:rPr lang="ru-RU" sz="2400" dirty="0" err="1">
                <a:solidFill>
                  <a:srgbClr val="002060"/>
                </a:solidFill>
                <a:latin typeface="Times New Roman" panose="02020603050405020304" pitchFamily="18" charset="0"/>
                <a:cs typeface="Times New Roman" panose="02020603050405020304" pitchFamily="18" charset="0"/>
              </a:rPr>
              <a:t>ләззаттану</a:t>
            </a:r>
            <a:r>
              <a:rPr lang="ru-RU" sz="2400" dirty="0">
                <a:solidFill>
                  <a:srgbClr val="002060"/>
                </a:solidFill>
                <a:latin typeface="Times New Roman" panose="02020603050405020304" pitchFamily="18" charset="0"/>
                <a:cs typeface="Times New Roman" panose="02020603050405020304" pitchFamily="18" charset="0"/>
              </a:rPr>
              <a:t> </a:t>
            </a:r>
            <a:r>
              <a:rPr lang="ru-RU" sz="2400" dirty="0" err="1">
                <a:solidFill>
                  <a:srgbClr val="002060"/>
                </a:solidFill>
                <a:latin typeface="Times New Roman" panose="02020603050405020304" pitchFamily="18" charset="0"/>
                <a:cs typeface="Times New Roman" panose="02020603050405020304" pitchFamily="18" charset="0"/>
              </a:rPr>
              <a:t>сезімінің</a:t>
            </a:r>
            <a:r>
              <a:rPr lang="ru-RU" sz="2400" dirty="0">
                <a:solidFill>
                  <a:srgbClr val="002060"/>
                </a:solidFill>
                <a:latin typeface="Times New Roman" panose="02020603050405020304" pitchFamily="18" charset="0"/>
                <a:cs typeface="Times New Roman" panose="02020603050405020304" pitchFamily="18" charset="0"/>
              </a:rPr>
              <a:t> </a:t>
            </a:r>
            <a:r>
              <a:rPr lang="ru-RU" sz="2400" dirty="0" err="1">
                <a:solidFill>
                  <a:srgbClr val="002060"/>
                </a:solidFill>
                <a:latin typeface="Times New Roman" panose="02020603050405020304" pitchFamily="18" charset="0"/>
                <a:cs typeface="Times New Roman" panose="02020603050405020304" pitchFamily="18" charset="0"/>
              </a:rPr>
              <a:t>төмендеуі</a:t>
            </a:r>
            <a:r>
              <a:rPr lang="ru-RU" sz="2400" dirty="0">
                <a:solidFill>
                  <a:srgbClr val="002060"/>
                </a:solidFill>
                <a:latin typeface="Times New Roman" panose="02020603050405020304" pitchFamily="18" charset="0"/>
                <a:cs typeface="Times New Roman" panose="02020603050405020304" pitchFamily="18" charset="0"/>
              </a:rPr>
              <a:t> </a:t>
            </a:r>
            <a:r>
              <a:rPr lang="ru-RU" sz="2400" dirty="0" err="1">
                <a:solidFill>
                  <a:srgbClr val="002060"/>
                </a:solidFill>
                <a:latin typeface="Times New Roman" panose="02020603050405020304" pitchFamily="18" charset="0"/>
                <a:cs typeface="Times New Roman" panose="02020603050405020304" pitchFamily="18" charset="0"/>
              </a:rPr>
              <a:t>немесе</a:t>
            </a:r>
            <a:r>
              <a:rPr lang="ru-RU" sz="2400" dirty="0">
                <a:solidFill>
                  <a:srgbClr val="002060"/>
                </a:solidFill>
                <a:latin typeface="Times New Roman" panose="02020603050405020304" pitchFamily="18" charset="0"/>
                <a:cs typeface="Times New Roman" panose="02020603050405020304" pitchFamily="18" charset="0"/>
              </a:rPr>
              <a:t> </a:t>
            </a:r>
            <a:r>
              <a:rPr lang="ru-RU" sz="2400" dirty="0" err="1">
                <a:solidFill>
                  <a:srgbClr val="002060"/>
                </a:solidFill>
                <a:latin typeface="Times New Roman" panose="02020603050405020304" pitchFamily="18" charset="0"/>
                <a:cs typeface="Times New Roman" panose="02020603050405020304" pitchFamily="18" charset="0"/>
              </a:rPr>
              <a:t>жоғалуы</a:t>
            </a:r>
            <a:r>
              <a:rPr lang="ru-RU" sz="2400" dirty="0">
                <a:solidFill>
                  <a:srgbClr val="002060"/>
                </a:solidFill>
                <a:latin typeface="Times New Roman" panose="02020603050405020304" pitchFamily="18" charset="0"/>
                <a:cs typeface="Times New Roman" panose="02020603050405020304" pitchFamily="18" charset="0"/>
              </a:rPr>
              <a:t> </a:t>
            </a:r>
            <a:r>
              <a:rPr lang="ru-RU" sz="2400" b="1" dirty="0">
                <a:solidFill>
                  <a:srgbClr val="002060"/>
                </a:solidFill>
                <a:latin typeface="Times New Roman" panose="02020603050405020304" pitchFamily="18" charset="0"/>
                <a:cs typeface="Times New Roman" panose="02020603050405020304" pitchFamily="18" charset="0"/>
              </a:rPr>
              <a:t>(анедония)</a:t>
            </a:r>
          </a:p>
          <a:p>
            <a:endParaRPr lang="ru-RU" sz="2400" b="1" dirty="0">
              <a:solidFill>
                <a:srgbClr val="FF0000"/>
              </a:solidFill>
              <a:latin typeface="Times New Roman" panose="02020603050405020304" pitchFamily="18" charset="0"/>
              <a:cs typeface="Times New Roman" panose="02020603050405020304" pitchFamily="18" charset="0"/>
            </a:endParaRPr>
          </a:p>
          <a:p>
            <a:endParaRPr lang="ru-RU" sz="2400" b="1" dirty="0">
              <a:solidFill>
                <a:srgbClr val="FF0000"/>
              </a:solidFill>
              <a:latin typeface="Times New Roman" panose="02020603050405020304" pitchFamily="18" charset="0"/>
              <a:cs typeface="Times New Roman" panose="02020603050405020304" pitchFamily="18" charset="0"/>
            </a:endParaRPr>
          </a:p>
          <a:p>
            <a:endParaRPr lang="ru-RU" sz="2400" b="1" dirty="0">
              <a:solidFill>
                <a:srgbClr val="FF0000"/>
              </a:solidFill>
              <a:latin typeface="Times New Roman" panose="02020603050405020304" pitchFamily="18" charset="0"/>
              <a:cs typeface="Times New Roman" panose="02020603050405020304" pitchFamily="18" charset="0"/>
            </a:endParaRPr>
          </a:p>
          <a:p>
            <a:r>
              <a:rPr lang="ru-RU" sz="2400" b="1" dirty="0">
                <a:solidFill>
                  <a:srgbClr val="FF0000"/>
                </a:solidFill>
                <a:latin typeface="Times New Roman" panose="02020603050405020304" pitchFamily="18" charset="0"/>
                <a:cs typeface="Times New Roman" panose="02020603050405020304" pitchFamily="18" charset="0"/>
              </a:rPr>
              <a:t>Анедония</a:t>
            </a:r>
            <a:r>
              <a:rPr lang="ru-RU" sz="2400" dirty="0">
                <a:solidFill>
                  <a:srgbClr val="002060"/>
                </a:solidFill>
                <a:latin typeface="Times New Roman" panose="02020603050405020304" pitchFamily="18" charset="0"/>
                <a:cs typeface="Times New Roman" panose="02020603050405020304" pitchFamily="18" charset="0"/>
              </a:rPr>
              <a:t> (грек.т., </a:t>
            </a:r>
            <a:r>
              <a:rPr lang="ru-RU" sz="2400" dirty="0" err="1">
                <a:solidFill>
                  <a:srgbClr val="002060"/>
                </a:solidFill>
                <a:latin typeface="Times New Roman" panose="02020603050405020304" pitchFamily="18" charset="0"/>
                <a:cs typeface="Times New Roman" panose="02020603050405020304" pitchFamily="18" charset="0"/>
              </a:rPr>
              <a:t>аударғанда</a:t>
            </a:r>
            <a:r>
              <a:rPr lang="ru-RU" sz="2400" dirty="0">
                <a:solidFill>
                  <a:srgbClr val="002060"/>
                </a:solidFill>
                <a:latin typeface="Times New Roman" panose="02020603050405020304" pitchFamily="18" charset="0"/>
                <a:cs typeface="Times New Roman" panose="02020603050405020304" pitchFamily="18" charset="0"/>
              </a:rPr>
              <a:t> - </a:t>
            </a:r>
            <a:r>
              <a:rPr lang="ru-RU" sz="2400" dirty="0" err="1">
                <a:solidFill>
                  <a:srgbClr val="002060"/>
                </a:solidFill>
                <a:latin typeface="Times New Roman" panose="02020603050405020304" pitchFamily="18" charset="0"/>
                <a:cs typeface="Times New Roman" panose="02020603050405020304" pitchFamily="18" charset="0"/>
              </a:rPr>
              <a:t>теріс</a:t>
            </a:r>
            <a:r>
              <a:rPr lang="ru-RU" sz="2400" dirty="0">
                <a:solidFill>
                  <a:srgbClr val="002060"/>
                </a:solidFill>
                <a:latin typeface="Times New Roman" panose="02020603050405020304" pitchFamily="18" charset="0"/>
                <a:cs typeface="Times New Roman" panose="02020603050405020304" pitchFamily="18" charset="0"/>
              </a:rPr>
              <a:t> префикс +</a:t>
            </a:r>
            <a:r>
              <a:rPr lang="ru-RU" sz="2400" dirty="0" err="1">
                <a:solidFill>
                  <a:srgbClr val="002060"/>
                </a:solidFill>
                <a:latin typeface="Times New Roman" panose="02020603050405020304" pitchFamily="18" charset="0"/>
                <a:cs typeface="Times New Roman" panose="02020603050405020304" pitchFamily="18" charset="0"/>
              </a:rPr>
              <a:t>ляззат</a:t>
            </a:r>
            <a:r>
              <a:rPr lang="ru-RU" sz="2400" dirty="0">
                <a:solidFill>
                  <a:srgbClr val="002060"/>
                </a:solidFill>
                <a:latin typeface="Times New Roman" panose="02020603050405020304" pitchFamily="18" charset="0"/>
                <a:cs typeface="Times New Roman" panose="02020603050405020304" pitchFamily="18" charset="0"/>
              </a:rPr>
              <a:t> ) - гедоникалық </a:t>
            </a:r>
            <a:r>
              <a:rPr lang="ru-RU" sz="2400" dirty="0" err="1">
                <a:solidFill>
                  <a:srgbClr val="002060"/>
                </a:solidFill>
                <a:latin typeface="Times New Roman" panose="02020603050405020304" pitchFamily="18" charset="0"/>
                <a:cs typeface="Times New Roman" panose="02020603050405020304" pitchFamily="18" charset="0"/>
              </a:rPr>
              <a:t>функцияның</a:t>
            </a:r>
            <a:r>
              <a:rPr lang="ru-RU" sz="2400" dirty="0">
                <a:solidFill>
                  <a:srgbClr val="002060"/>
                </a:solidFill>
                <a:latin typeface="Times New Roman" panose="02020603050405020304" pitchFamily="18" charset="0"/>
                <a:cs typeface="Times New Roman" panose="02020603050405020304" pitchFamily="18" charset="0"/>
              </a:rPr>
              <a:t> </a:t>
            </a:r>
            <a:r>
              <a:rPr lang="ru-RU" sz="2400" dirty="0" err="1">
                <a:solidFill>
                  <a:srgbClr val="002060"/>
                </a:solidFill>
                <a:latin typeface="Times New Roman" panose="02020603050405020304" pitchFamily="18" charset="0"/>
                <a:cs typeface="Times New Roman" panose="02020603050405020304" pitchFamily="18" charset="0"/>
              </a:rPr>
              <a:t>бұзылуының</a:t>
            </a:r>
            <a:r>
              <a:rPr lang="ru-RU" sz="2400" dirty="0">
                <a:solidFill>
                  <a:srgbClr val="002060"/>
                </a:solidFill>
                <a:latin typeface="Times New Roman" panose="02020603050405020304" pitchFamily="18" charset="0"/>
                <a:cs typeface="Times New Roman" panose="02020603050405020304" pitchFamily="18" charset="0"/>
              </a:rPr>
              <a:t> </a:t>
            </a:r>
            <a:r>
              <a:rPr lang="ru-RU" sz="2400" dirty="0" err="1">
                <a:solidFill>
                  <a:srgbClr val="002060"/>
                </a:solidFill>
                <a:latin typeface="Times New Roman" panose="02020603050405020304" pitchFamily="18" charset="0"/>
                <a:cs typeface="Times New Roman" panose="02020603050405020304" pitchFamily="18" charset="0"/>
              </a:rPr>
              <a:t>кең</a:t>
            </a:r>
            <a:r>
              <a:rPr lang="ru-RU" sz="2400" dirty="0">
                <a:solidFill>
                  <a:srgbClr val="002060"/>
                </a:solidFill>
                <a:latin typeface="Times New Roman" panose="02020603050405020304" pitchFamily="18" charset="0"/>
                <a:cs typeface="Times New Roman" panose="02020603050405020304" pitchFamily="18" charset="0"/>
              </a:rPr>
              <a:t> </a:t>
            </a:r>
            <a:r>
              <a:rPr lang="ru-RU" sz="2400" dirty="0" err="1">
                <a:solidFill>
                  <a:srgbClr val="002060"/>
                </a:solidFill>
                <a:latin typeface="Times New Roman" panose="02020603050405020304" pitchFamily="18" charset="0"/>
                <a:cs typeface="Times New Roman" panose="02020603050405020304" pitchFamily="18" charset="0"/>
              </a:rPr>
              <a:t>спектрі</a:t>
            </a:r>
            <a:r>
              <a:rPr lang="ru-RU" sz="2400" dirty="0">
                <a:solidFill>
                  <a:srgbClr val="002060"/>
                </a:solidFill>
                <a:latin typeface="Times New Roman" panose="02020603050405020304" pitchFamily="18" charset="0"/>
                <a:cs typeface="Times New Roman" panose="02020603050405020304" pitchFamily="18" charset="0"/>
              </a:rPr>
              <a:t>, </a:t>
            </a:r>
            <a:r>
              <a:rPr lang="ru-RU" sz="2400" dirty="0" err="1">
                <a:solidFill>
                  <a:srgbClr val="002060"/>
                </a:solidFill>
                <a:latin typeface="Times New Roman" panose="02020603050405020304" pitchFamily="18" charset="0"/>
                <a:cs typeface="Times New Roman" panose="02020603050405020304" pitchFamily="18" charset="0"/>
              </a:rPr>
              <a:t>оның</a:t>
            </a:r>
            <a:r>
              <a:rPr lang="ru-RU" sz="2400" dirty="0">
                <a:solidFill>
                  <a:srgbClr val="002060"/>
                </a:solidFill>
                <a:latin typeface="Times New Roman" panose="02020603050405020304" pitchFamily="18" charset="0"/>
                <a:cs typeface="Times New Roman" panose="02020603050405020304" pitchFamily="18" charset="0"/>
              </a:rPr>
              <a:t> </a:t>
            </a:r>
            <a:r>
              <a:rPr lang="ru-RU" sz="2400" dirty="0" err="1">
                <a:solidFill>
                  <a:srgbClr val="002060"/>
                </a:solidFill>
                <a:latin typeface="Times New Roman" panose="02020603050405020304" pitchFamily="18" charset="0"/>
                <a:cs typeface="Times New Roman" panose="02020603050405020304" pitchFamily="18" charset="0"/>
              </a:rPr>
              <a:t>ішінде</a:t>
            </a:r>
            <a:r>
              <a:rPr lang="ru-RU" sz="2400" dirty="0">
                <a:solidFill>
                  <a:srgbClr val="002060"/>
                </a:solidFill>
                <a:latin typeface="Times New Roman" panose="02020603050405020304" pitchFamily="18" charset="0"/>
                <a:cs typeface="Times New Roman" panose="02020603050405020304" pitchFamily="18" charset="0"/>
              </a:rPr>
              <a:t> </a:t>
            </a:r>
            <a:r>
              <a:rPr lang="ru-RU" sz="2400" dirty="0" err="1">
                <a:solidFill>
                  <a:srgbClr val="002060"/>
                </a:solidFill>
                <a:latin typeface="Times New Roman" panose="02020603050405020304" pitchFamily="18" charset="0"/>
                <a:cs typeface="Times New Roman" panose="02020603050405020304" pitchFamily="18" charset="0"/>
              </a:rPr>
              <a:t>мотивацияның</a:t>
            </a:r>
            <a:r>
              <a:rPr lang="ru-RU" sz="2400" dirty="0">
                <a:solidFill>
                  <a:srgbClr val="002060"/>
                </a:solidFill>
                <a:latin typeface="Times New Roman" panose="02020603050405020304" pitchFamily="18" charset="0"/>
                <a:cs typeface="Times New Roman" panose="02020603050405020304" pitchFamily="18" charset="0"/>
              </a:rPr>
              <a:t> </a:t>
            </a:r>
            <a:r>
              <a:rPr lang="ru-RU" sz="2400" dirty="0" err="1">
                <a:solidFill>
                  <a:srgbClr val="002060"/>
                </a:solidFill>
                <a:latin typeface="Times New Roman" panose="02020603050405020304" pitchFamily="18" charset="0"/>
                <a:cs typeface="Times New Roman" panose="02020603050405020304" pitchFamily="18" charset="0"/>
              </a:rPr>
              <a:t>төмендеуі</a:t>
            </a:r>
            <a:r>
              <a:rPr lang="ru-RU" sz="2400" dirty="0">
                <a:solidFill>
                  <a:srgbClr val="002060"/>
                </a:solidFill>
                <a:latin typeface="Times New Roman" panose="02020603050405020304" pitchFamily="18" charset="0"/>
                <a:cs typeface="Times New Roman" panose="02020603050405020304" pitchFamily="18" charset="0"/>
              </a:rPr>
              <a:t> </a:t>
            </a:r>
            <a:r>
              <a:rPr lang="ru-RU" sz="2400" dirty="0" err="1">
                <a:solidFill>
                  <a:srgbClr val="002060"/>
                </a:solidFill>
                <a:latin typeface="Times New Roman" panose="02020603050405020304" pitchFamily="18" charset="0"/>
                <a:cs typeface="Times New Roman" panose="02020603050405020304" pitchFamily="18" charset="0"/>
              </a:rPr>
              <a:t>немесе</a:t>
            </a:r>
            <a:r>
              <a:rPr lang="ru-RU" sz="2400" dirty="0">
                <a:solidFill>
                  <a:srgbClr val="002060"/>
                </a:solidFill>
                <a:latin typeface="Times New Roman" panose="02020603050405020304" pitchFamily="18" charset="0"/>
                <a:cs typeface="Times New Roman" panose="02020603050405020304" pitchFamily="18" charset="0"/>
              </a:rPr>
              <a:t> </a:t>
            </a:r>
            <a:r>
              <a:rPr lang="ru-RU" sz="2400" dirty="0" err="1">
                <a:solidFill>
                  <a:srgbClr val="002060"/>
                </a:solidFill>
                <a:latin typeface="Times New Roman" panose="02020603050405020304" pitchFamily="18" charset="0"/>
                <a:cs typeface="Times New Roman" panose="02020603050405020304" pitchFamily="18" charset="0"/>
              </a:rPr>
              <a:t>ләззат</a:t>
            </a:r>
            <a:r>
              <a:rPr lang="ru-RU" sz="2400" dirty="0">
                <a:solidFill>
                  <a:srgbClr val="002060"/>
                </a:solidFill>
                <a:latin typeface="Times New Roman" panose="02020603050405020304" pitchFamily="18" charset="0"/>
                <a:cs typeface="Times New Roman" panose="02020603050405020304" pitchFamily="18" charset="0"/>
              </a:rPr>
              <a:t> </a:t>
            </a:r>
            <a:r>
              <a:rPr lang="ru-RU" sz="2400" dirty="0" err="1">
                <a:solidFill>
                  <a:srgbClr val="002060"/>
                </a:solidFill>
                <a:latin typeface="Times New Roman" panose="02020603050405020304" pitchFamily="18" charset="0"/>
                <a:cs typeface="Times New Roman" panose="02020603050405020304" pitchFamily="18" charset="0"/>
              </a:rPr>
              <a:t>алу</a:t>
            </a:r>
            <a:r>
              <a:rPr lang="ru-RU" sz="2400" dirty="0">
                <a:solidFill>
                  <a:srgbClr val="002060"/>
                </a:solidFill>
                <a:latin typeface="Times New Roman" panose="02020603050405020304" pitchFamily="18" charset="0"/>
                <a:cs typeface="Times New Roman" panose="02020603050405020304" pitchFamily="18" charset="0"/>
              </a:rPr>
              <a:t> </a:t>
            </a:r>
            <a:r>
              <a:rPr lang="ru-RU" sz="2400" dirty="0" err="1">
                <a:solidFill>
                  <a:srgbClr val="002060"/>
                </a:solidFill>
                <a:latin typeface="Times New Roman" panose="02020603050405020304" pitchFamily="18" charset="0"/>
                <a:cs typeface="Times New Roman" panose="02020603050405020304" pitchFamily="18" charset="0"/>
              </a:rPr>
              <a:t>қабілетін</a:t>
            </a:r>
            <a:r>
              <a:rPr lang="kk-KZ" sz="2400" dirty="0">
                <a:solidFill>
                  <a:srgbClr val="002060"/>
                </a:solidFill>
                <a:latin typeface="Times New Roman" panose="02020603050405020304" pitchFamily="18" charset="0"/>
                <a:cs typeface="Times New Roman" panose="02020603050405020304" pitchFamily="18" charset="0"/>
              </a:rPr>
              <a:t>ің төмендеуі </a:t>
            </a:r>
            <a:endParaRPr lang="ru-RU" sz="2400" dirty="0">
              <a:solidFill>
                <a:srgbClr val="002060"/>
              </a:solidFill>
              <a:latin typeface="Times New Roman" panose="02020603050405020304" pitchFamily="18" charset="0"/>
              <a:cs typeface="Times New Roman" panose="02020603050405020304" pitchFamily="18" charset="0"/>
            </a:endParaRPr>
          </a:p>
        </p:txBody>
      </p:sp>
      <p:pic>
        <p:nvPicPr>
          <p:cNvPr id="4" name="Рисунок 3">
            <a:extLst>
              <a:ext uri="{FF2B5EF4-FFF2-40B4-BE49-F238E27FC236}">
                <a16:creationId xmlns:a16="http://schemas.microsoft.com/office/drawing/2014/main" id="{54EFD3CF-F0A9-35F9-4237-52D7C80571E0}"/>
              </a:ext>
            </a:extLst>
          </p:cNvPr>
          <p:cNvPicPr>
            <a:picLocks noChangeAspect="1"/>
          </p:cNvPicPr>
          <p:nvPr/>
        </p:nvPicPr>
        <p:blipFill>
          <a:blip r:embed="rId2"/>
          <a:stretch>
            <a:fillRect/>
          </a:stretch>
        </p:blipFill>
        <p:spPr>
          <a:xfrm>
            <a:off x="8459312" y="1667994"/>
            <a:ext cx="1096168" cy="1324409"/>
          </a:xfrm>
          <a:prstGeom prst="rect">
            <a:avLst/>
          </a:prstGeom>
        </p:spPr>
      </p:pic>
      <p:sp>
        <p:nvSpPr>
          <p:cNvPr id="5" name="TextBox 4">
            <a:extLst>
              <a:ext uri="{FF2B5EF4-FFF2-40B4-BE49-F238E27FC236}">
                <a16:creationId xmlns:a16="http://schemas.microsoft.com/office/drawing/2014/main" id="{8A1DAEBA-3D0F-BF63-8395-0439B9795C27}"/>
              </a:ext>
            </a:extLst>
          </p:cNvPr>
          <p:cNvSpPr txBox="1"/>
          <p:nvPr/>
        </p:nvSpPr>
        <p:spPr>
          <a:xfrm>
            <a:off x="404622" y="4546568"/>
            <a:ext cx="6462522" cy="1477328"/>
          </a:xfrm>
          <a:prstGeom prst="rect">
            <a:avLst/>
          </a:prstGeom>
          <a:noFill/>
        </p:spPr>
        <p:txBody>
          <a:bodyPr wrap="square">
            <a:spAutoFit/>
          </a:bodyPr>
          <a:lstStyle/>
          <a:p>
            <a:r>
              <a:rPr lang="ru-RU" sz="1800" b="1" dirty="0">
                <a:solidFill>
                  <a:srgbClr val="FF0000"/>
                </a:solidFill>
                <a:latin typeface="Times New Roman" panose="02020603050405020304" pitchFamily="18" charset="0"/>
                <a:cs typeface="Times New Roman" panose="02020603050405020304" pitchFamily="18" charset="0"/>
              </a:rPr>
              <a:t>Гедонизм</a:t>
            </a:r>
            <a:r>
              <a:rPr lang="ru-RU" sz="1800" dirty="0">
                <a:solidFill>
                  <a:srgbClr val="FF0000"/>
                </a:solidFill>
                <a:latin typeface="Times New Roman" panose="02020603050405020304" pitchFamily="18" charset="0"/>
                <a:cs typeface="Times New Roman" panose="02020603050405020304" pitchFamily="18" charset="0"/>
              </a:rPr>
              <a:t> </a:t>
            </a:r>
            <a:r>
              <a:rPr lang="ru-RU" sz="1800" dirty="0">
                <a:solidFill>
                  <a:srgbClr val="002060"/>
                </a:solidFill>
                <a:latin typeface="Times New Roman" panose="02020603050405020304" pitchFamily="18" charset="0"/>
                <a:cs typeface="Times New Roman" panose="02020603050405020304" pitchFamily="18" charset="0"/>
              </a:rPr>
              <a:t>(</a:t>
            </a:r>
            <a:r>
              <a:rPr lang="ru-RU" sz="1800" dirty="0" err="1">
                <a:solidFill>
                  <a:srgbClr val="002060"/>
                </a:solidFill>
                <a:latin typeface="Times New Roman" panose="02020603050405020304" pitchFamily="18" charset="0"/>
                <a:cs typeface="Times New Roman" panose="02020603050405020304" pitchFamily="18" charset="0"/>
              </a:rPr>
              <a:t>грек.т</a:t>
            </a:r>
            <a:r>
              <a:rPr lang="ru-RU" sz="1800" dirty="0">
                <a:solidFill>
                  <a:srgbClr val="002060"/>
                </a:solidFill>
                <a:latin typeface="Times New Roman" panose="02020603050405020304" pitchFamily="18" charset="0"/>
                <a:cs typeface="Times New Roman" panose="02020603050405020304" pitchFamily="18" charset="0"/>
              </a:rPr>
              <a:t>., </a:t>
            </a:r>
            <a:r>
              <a:rPr lang="ru-RU" sz="1800" dirty="0" err="1">
                <a:solidFill>
                  <a:srgbClr val="002060"/>
                </a:solidFill>
                <a:latin typeface="Times New Roman" panose="02020603050405020304" pitchFamily="18" charset="0"/>
                <a:cs typeface="Times New Roman" panose="02020603050405020304" pitchFamily="18" charset="0"/>
              </a:rPr>
              <a:t>аударғанда</a:t>
            </a:r>
            <a:r>
              <a:rPr lang="ru-RU" sz="1800" dirty="0">
                <a:solidFill>
                  <a:srgbClr val="002060"/>
                </a:solidFill>
                <a:latin typeface="Times New Roman" panose="02020603050405020304" pitchFamily="18" charset="0"/>
                <a:cs typeface="Times New Roman" panose="02020603050405020304" pitchFamily="18" charset="0"/>
              </a:rPr>
              <a:t>  «</a:t>
            </a:r>
            <a:r>
              <a:rPr lang="ru-RU" sz="1800" dirty="0" err="1">
                <a:solidFill>
                  <a:srgbClr val="002060"/>
                </a:solidFill>
                <a:latin typeface="Times New Roman" panose="02020603050405020304" pitchFamily="18" charset="0"/>
                <a:cs typeface="Times New Roman" panose="02020603050405020304" pitchFamily="18" charset="0"/>
              </a:rPr>
              <a:t>ляззаттану</a:t>
            </a:r>
            <a:r>
              <a:rPr lang="ru-RU" sz="1800" dirty="0">
                <a:solidFill>
                  <a:srgbClr val="002060"/>
                </a:solidFill>
                <a:latin typeface="Times New Roman" panose="02020603050405020304" pitchFamily="18" charset="0"/>
                <a:cs typeface="Times New Roman" panose="02020603050405020304" pitchFamily="18" charset="0"/>
              </a:rPr>
              <a:t>», «</a:t>
            </a:r>
            <a:r>
              <a:rPr lang="ru-RU" sz="1800" dirty="0" err="1">
                <a:solidFill>
                  <a:srgbClr val="002060"/>
                </a:solidFill>
                <a:latin typeface="Times New Roman" panose="02020603050405020304" pitchFamily="18" charset="0"/>
                <a:cs typeface="Times New Roman" panose="02020603050405020304" pitchFamily="18" charset="0"/>
              </a:rPr>
              <a:t>рахаттану</a:t>
            </a:r>
            <a:r>
              <a:rPr lang="ru-RU" sz="1800" dirty="0">
                <a:solidFill>
                  <a:srgbClr val="002060"/>
                </a:solidFill>
                <a:latin typeface="Times New Roman" panose="02020603050405020304" pitchFamily="18" charset="0"/>
                <a:cs typeface="Times New Roman" panose="02020603050405020304" pitchFamily="18" charset="0"/>
              </a:rPr>
              <a:t>») -  </a:t>
            </a:r>
            <a:r>
              <a:rPr lang="ru-RU" sz="1800" dirty="0" err="1">
                <a:solidFill>
                  <a:srgbClr val="002060"/>
                </a:solidFill>
                <a:latin typeface="Times New Roman" panose="02020603050405020304" pitchFamily="18" charset="0"/>
                <a:cs typeface="Times New Roman" panose="02020603050405020304" pitchFamily="18" charset="0"/>
              </a:rPr>
              <a:t>өмір</a:t>
            </a:r>
            <a:r>
              <a:rPr lang="ru-RU" sz="1800" dirty="0">
                <a:solidFill>
                  <a:srgbClr val="002060"/>
                </a:solidFill>
                <a:latin typeface="Times New Roman" panose="02020603050405020304" pitchFamily="18" charset="0"/>
                <a:cs typeface="Times New Roman" panose="02020603050405020304" pitchFamily="18" charset="0"/>
              </a:rPr>
              <a:t> </a:t>
            </a:r>
            <a:r>
              <a:rPr lang="ru-RU" sz="1800" dirty="0" err="1">
                <a:solidFill>
                  <a:srgbClr val="002060"/>
                </a:solidFill>
                <a:latin typeface="Times New Roman" panose="02020603050405020304" pitchFamily="18" charset="0"/>
                <a:cs typeface="Times New Roman" panose="02020603050405020304" pitchFamily="18" charset="0"/>
              </a:rPr>
              <a:t>рахатының</a:t>
            </a:r>
            <a:r>
              <a:rPr lang="ru-RU" sz="1800" dirty="0">
                <a:solidFill>
                  <a:srgbClr val="002060"/>
                </a:solidFill>
                <a:latin typeface="Times New Roman" panose="02020603050405020304" pitchFamily="18" charset="0"/>
                <a:cs typeface="Times New Roman" panose="02020603050405020304" pitchFamily="18" charset="0"/>
              </a:rPr>
              <a:t> </a:t>
            </a:r>
            <a:r>
              <a:rPr lang="ru-RU" sz="1800" dirty="0" err="1">
                <a:solidFill>
                  <a:srgbClr val="002060"/>
                </a:solidFill>
                <a:latin typeface="Times New Roman" panose="02020603050405020304" pitchFamily="18" charset="0"/>
                <a:cs typeface="Times New Roman" panose="02020603050405020304" pitchFamily="18" charset="0"/>
              </a:rPr>
              <a:t>ең</a:t>
            </a:r>
            <a:r>
              <a:rPr lang="ru-RU" sz="1800" dirty="0">
                <a:solidFill>
                  <a:srgbClr val="002060"/>
                </a:solidFill>
                <a:latin typeface="Times New Roman" panose="02020603050405020304" pitchFamily="18" charset="0"/>
                <a:cs typeface="Times New Roman" panose="02020603050405020304" pitchFamily="18" charset="0"/>
              </a:rPr>
              <a:t> </a:t>
            </a:r>
            <a:r>
              <a:rPr lang="ru-RU" sz="1800" dirty="0" err="1">
                <a:solidFill>
                  <a:srgbClr val="002060"/>
                </a:solidFill>
                <a:latin typeface="Times New Roman" panose="02020603050405020304" pitchFamily="18" charset="0"/>
                <a:cs typeface="Times New Roman" panose="02020603050405020304" pitchFamily="18" charset="0"/>
              </a:rPr>
              <a:t>жоғарғы</a:t>
            </a:r>
            <a:r>
              <a:rPr lang="ru-RU" sz="1800" dirty="0">
                <a:solidFill>
                  <a:srgbClr val="002060"/>
                </a:solidFill>
                <a:latin typeface="Times New Roman" panose="02020603050405020304" pitchFamily="18" charset="0"/>
                <a:cs typeface="Times New Roman" panose="02020603050405020304" pitchFamily="18" charset="0"/>
              </a:rPr>
              <a:t> </a:t>
            </a:r>
            <a:r>
              <a:rPr lang="ru-RU" sz="1800" dirty="0" err="1">
                <a:solidFill>
                  <a:srgbClr val="002060"/>
                </a:solidFill>
                <a:latin typeface="Times New Roman" panose="02020603050405020304" pitchFamily="18" charset="0"/>
                <a:cs typeface="Times New Roman" panose="02020603050405020304" pitchFamily="18" charset="0"/>
              </a:rPr>
              <a:t>игілігі</a:t>
            </a:r>
            <a:r>
              <a:rPr lang="ru-RU" sz="1800" dirty="0">
                <a:solidFill>
                  <a:srgbClr val="002060"/>
                </a:solidFill>
                <a:latin typeface="Times New Roman" panose="02020603050405020304" pitchFamily="18" charset="0"/>
                <a:cs typeface="Times New Roman" panose="02020603050405020304" pitchFamily="18" charset="0"/>
              </a:rPr>
              <a:t> мен </a:t>
            </a:r>
            <a:r>
              <a:rPr lang="ru-RU" sz="1800" dirty="0" err="1">
                <a:solidFill>
                  <a:srgbClr val="002060"/>
                </a:solidFill>
                <a:latin typeface="Times New Roman" panose="02020603050405020304" pitchFamily="18" charset="0"/>
                <a:cs typeface="Times New Roman" panose="02020603050405020304" pitchFamily="18" charset="0"/>
              </a:rPr>
              <a:t>мәні</a:t>
            </a:r>
            <a:r>
              <a:rPr lang="ru-RU" sz="1800" dirty="0">
                <a:solidFill>
                  <a:srgbClr val="002060"/>
                </a:solidFill>
                <a:latin typeface="Times New Roman" panose="02020603050405020304" pitchFamily="18" charset="0"/>
                <a:cs typeface="Times New Roman" panose="02020603050405020304" pitchFamily="18" charset="0"/>
              </a:rPr>
              <a:t>, </a:t>
            </a:r>
            <a:r>
              <a:rPr lang="ru-RU" sz="1800" dirty="0" err="1">
                <a:solidFill>
                  <a:srgbClr val="002060"/>
                </a:solidFill>
                <a:latin typeface="Times New Roman" panose="02020603050405020304" pitchFamily="18" charset="0"/>
                <a:cs typeface="Times New Roman" panose="02020603050405020304" pitchFamily="18" charset="0"/>
              </a:rPr>
              <a:t>жалғыз</a:t>
            </a:r>
            <a:r>
              <a:rPr lang="ru-RU" sz="1800" dirty="0">
                <a:solidFill>
                  <a:srgbClr val="002060"/>
                </a:solidFill>
                <a:latin typeface="Times New Roman" panose="02020603050405020304" pitchFamily="18" charset="0"/>
                <a:cs typeface="Times New Roman" panose="02020603050405020304" pitchFamily="18" charset="0"/>
              </a:rPr>
              <a:t> </a:t>
            </a:r>
            <a:r>
              <a:rPr lang="ru-RU" sz="1800" dirty="0" err="1">
                <a:solidFill>
                  <a:srgbClr val="002060"/>
                </a:solidFill>
                <a:latin typeface="Times New Roman" panose="02020603050405020304" pitchFamily="18" charset="0"/>
                <a:cs typeface="Times New Roman" panose="02020603050405020304" pitchFamily="18" charset="0"/>
              </a:rPr>
              <a:t>терминалды</a:t>
            </a:r>
            <a:r>
              <a:rPr lang="ru-RU" sz="1800" dirty="0">
                <a:solidFill>
                  <a:srgbClr val="002060"/>
                </a:solidFill>
                <a:latin typeface="Times New Roman" panose="02020603050405020304" pitchFamily="18" charset="0"/>
                <a:cs typeface="Times New Roman" panose="02020603050405020304" pitchFamily="18" charset="0"/>
              </a:rPr>
              <a:t> </a:t>
            </a:r>
            <a:r>
              <a:rPr lang="ru-RU" sz="1800" dirty="0" err="1">
                <a:solidFill>
                  <a:srgbClr val="002060"/>
                </a:solidFill>
                <a:latin typeface="Times New Roman" panose="02020603050405020304" pitchFamily="18" charset="0"/>
                <a:cs typeface="Times New Roman" panose="02020603050405020304" pitchFamily="18" charset="0"/>
              </a:rPr>
              <a:t>құндылық</a:t>
            </a:r>
            <a:r>
              <a:rPr lang="ru-RU" sz="1800" dirty="0">
                <a:solidFill>
                  <a:srgbClr val="002060"/>
                </a:solidFill>
                <a:latin typeface="Times New Roman" panose="02020603050405020304" pitchFamily="18" charset="0"/>
                <a:cs typeface="Times New Roman" panose="02020603050405020304" pitchFamily="18" charset="0"/>
              </a:rPr>
              <a:t> </a:t>
            </a:r>
            <a:r>
              <a:rPr lang="ru-RU" sz="1800" dirty="0" err="1">
                <a:solidFill>
                  <a:srgbClr val="002060"/>
                </a:solidFill>
                <a:latin typeface="Times New Roman" panose="02020603050405020304" pitchFamily="18" charset="0"/>
                <a:cs typeface="Times New Roman" panose="02020603050405020304" pitchFamily="18" charset="0"/>
              </a:rPr>
              <a:t>болып</a:t>
            </a:r>
            <a:r>
              <a:rPr lang="ru-RU" sz="1800" dirty="0">
                <a:solidFill>
                  <a:srgbClr val="002060"/>
                </a:solidFill>
                <a:latin typeface="Times New Roman" panose="02020603050405020304" pitchFamily="18" charset="0"/>
                <a:cs typeface="Times New Roman" panose="02020603050405020304" pitchFamily="18" charset="0"/>
              </a:rPr>
              <a:t> </a:t>
            </a:r>
            <a:r>
              <a:rPr lang="ru-RU" sz="1800" dirty="0" err="1">
                <a:solidFill>
                  <a:srgbClr val="002060"/>
                </a:solidFill>
                <a:latin typeface="Times New Roman" panose="02020603050405020304" pitchFamily="18" charset="0"/>
                <a:cs typeface="Times New Roman" panose="02020603050405020304" pitchFamily="18" charset="0"/>
              </a:rPr>
              <a:t>табылатын</a:t>
            </a:r>
            <a:r>
              <a:rPr lang="ru-RU" sz="1800" dirty="0">
                <a:solidFill>
                  <a:srgbClr val="002060"/>
                </a:solidFill>
                <a:latin typeface="Times New Roman" panose="02020603050405020304" pitchFamily="18" charset="0"/>
                <a:cs typeface="Times New Roman" panose="02020603050405020304" pitchFamily="18" charset="0"/>
              </a:rPr>
              <a:t> </a:t>
            </a:r>
            <a:r>
              <a:rPr lang="ru-RU" sz="1800" dirty="0" err="1">
                <a:solidFill>
                  <a:srgbClr val="002060"/>
                </a:solidFill>
                <a:latin typeface="Times New Roman" panose="02020603050405020304" pitchFamily="18" charset="0"/>
                <a:cs typeface="Times New Roman" panose="02020603050405020304" pitchFamily="18" charset="0"/>
              </a:rPr>
              <a:t>аксиологиялық</a:t>
            </a:r>
            <a:r>
              <a:rPr lang="ru-RU" sz="1800" dirty="0">
                <a:solidFill>
                  <a:srgbClr val="002060"/>
                </a:solidFill>
                <a:latin typeface="Times New Roman" panose="02020603050405020304" pitchFamily="18" charset="0"/>
                <a:cs typeface="Times New Roman" panose="02020603050405020304" pitchFamily="18" charset="0"/>
              </a:rPr>
              <a:t> </a:t>
            </a:r>
            <a:r>
              <a:rPr lang="ru-RU" sz="1800" dirty="0" err="1">
                <a:solidFill>
                  <a:srgbClr val="002060"/>
                </a:solidFill>
                <a:latin typeface="Times New Roman" panose="02020603050405020304" pitchFamily="18" charset="0"/>
                <a:cs typeface="Times New Roman" panose="02020603050405020304" pitchFamily="18" charset="0"/>
              </a:rPr>
              <a:t>ілім</a:t>
            </a:r>
            <a:r>
              <a:rPr lang="ru-RU" sz="1800" dirty="0">
                <a:solidFill>
                  <a:srgbClr val="002060"/>
                </a:solidFill>
                <a:latin typeface="Times New Roman" panose="02020603050405020304" pitchFamily="18" charset="0"/>
                <a:cs typeface="Times New Roman" panose="02020603050405020304" pitchFamily="18" charset="0"/>
              </a:rPr>
              <a:t> (ал </a:t>
            </a:r>
            <a:r>
              <a:rPr lang="ru-RU" sz="1800" dirty="0" err="1">
                <a:solidFill>
                  <a:srgbClr val="002060"/>
                </a:solidFill>
                <a:latin typeface="Times New Roman" panose="02020603050405020304" pitchFamily="18" charset="0"/>
                <a:cs typeface="Times New Roman" panose="02020603050405020304" pitchFamily="18" charset="0"/>
              </a:rPr>
              <a:t>барлық</a:t>
            </a:r>
            <a:r>
              <a:rPr lang="ru-RU" sz="1800" dirty="0">
                <a:solidFill>
                  <a:srgbClr val="002060"/>
                </a:solidFill>
                <a:latin typeface="Times New Roman" panose="02020603050405020304" pitchFamily="18" charset="0"/>
                <a:cs typeface="Times New Roman" panose="02020603050405020304" pitchFamily="18" charset="0"/>
              </a:rPr>
              <a:t> </a:t>
            </a:r>
            <a:r>
              <a:rPr lang="ru-RU" sz="1800" dirty="0" err="1">
                <a:solidFill>
                  <a:srgbClr val="002060"/>
                </a:solidFill>
                <a:latin typeface="Times New Roman" panose="02020603050405020304" pitchFamily="18" charset="0"/>
                <a:cs typeface="Times New Roman" panose="02020603050405020304" pitchFamily="18" charset="0"/>
              </a:rPr>
              <a:t>басқа</a:t>
            </a:r>
            <a:r>
              <a:rPr lang="ru-RU" sz="1800" dirty="0">
                <a:solidFill>
                  <a:srgbClr val="002060"/>
                </a:solidFill>
                <a:latin typeface="Times New Roman" panose="02020603050405020304" pitchFamily="18" charset="0"/>
                <a:cs typeface="Times New Roman" panose="02020603050405020304" pitchFamily="18" charset="0"/>
              </a:rPr>
              <a:t> </a:t>
            </a:r>
            <a:r>
              <a:rPr lang="ru-RU" sz="1800" dirty="0" err="1">
                <a:solidFill>
                  <a:srgbClr val="002060"/>
                </a:solidFill>
                <a:latin typeface="Times New Roman" panose="02020603050405020304" pitchFamily="18" charset="0"/>
                <a:cs typeface="Times New Roman" panose="02020603050405020304" pitchFamily="18" charset="0"/>
              </a:rPr>
              <a:t>құндылықтар</a:t>
            </a:r>
            <a:r>
              <a:rPr lang="ru-RU" sz="1800" dirty="0">
                <a:solidFill>
                  <a:srgbClr val="002060"/>
                </a:solidFill>
                <a:latin typeface="Times New Roman" panose="02020603050405020304" pitchFamily="18" charset="0"/>
                <a:cs typeface="Times New Roman" panose="02020603050405020304" pitchFamily="18" charset="0"/>
              </a:rPr>
              <a:t>, </a:t>
            </a:r>
            <a:r>
              <a:rPr lang="ru-RU" sz="1800" dirty="0" err="1">
                <a:solidFill>
                  <a:srgbClr val="002060"/>
                </a:solidFill>
                <a:latin typeface="Times New Roman" panose="02020603050405020304" pitchFamily="18" charset="0"/>
                <a:cs typeface="Times New Roman" panose="02020603050405020304" pitchFamily="18" charset="0"/>
              </a:rPr>
              <a:t>рахатқа</a:t>
            </a:r>
            <a:r>
              <a:rPr lang="ru-RU" sz="1800" dirty="0">
                <a:solidFill>
                  <a:srgbClr val="002060"/>
                </a:solidFill>
                <a:latin typeface="Times New Roman" panose="02020603050405020304" pitchFamily="18" charset="0"/>
                <a:cs typeface="Times New Roman" panose="02020603050405020304" pitchFamily="18" charset="0"/>
              </a:rPr>
              <a:t> </a:t>
            </a:r>
            <a:r>
              <a:rPr lang="ru-RU" sz="1800" dirty="0" err="1">
                <a:solidFill>
                  <a:srgbClr val="002060"/>
                </a:solidFill>
                <a:latin typeface="Times New Roman" panose="02020603050405020304" pitchFamily="18" charset="0"/>
                <a:cs typeface="Times New Roman" panose="02020603050405020304" pitchFamily="18" charset="0"/>
              </a:rPr>
              <a:t>жету</a:t>
            </a:r>
            <a:r>
              <a:rPr lang="ru-RU" sz="1800" dirty="0">
                <a:solidFill>
                  <a:srgbClr val="002060"/>
                </a:solidFill>
                <a:latin typeface="Times New Roman" panose="02020603050405020304" pitchFamily="18" charset="0"/>
                <a:cs typeface="Times New Roman" panose="02020603050405020304" pitchFamily="18" charset="0"/>
              </a:rPr>
              <a:t> </a:t>
            </a:r>
            <a:r>
              <a:rPr lang="ru-RU" sz="1800" dirty="0" err="1">
                <a:solidFill>
                  <a:srgbClr val="002060"/>
                </a:solidFill>
                <a:latin typeface="Times New Roman" panose="02020603050405020304" pitchFamily="18" charset="0"/>
                <a:cs typeface="Times New Roman" panose="02020603050405020304" pitchFamily="18" charset="0"/>
              </a:rPr>
              <a:t>құралы</a:t>
            </a:r>
            <a:r>
              <a:rPr lang="ru-RU" sz="1800" dirty="0">
                <a:solidFill>
                  <a:srgbClr val="002060"/>
                </a:solidFill>
                <a:latin typeface="Times New Roman" panose="02020603050405020304" pitchFamily="18" charset="0"/>
                <a:cs typeface="Times New Roman" panose="02020603050405020304" pitchFamily="18" charset="0"/>
              </a:rPr>
              <a:t> </a:t>
            </a:r>
            <a:r>
              <a:rPr lang="ru-RU" sz="1800" dirty="0" err="1">
                <a:solidFill>
                  <a:srgbClr val="002060"/>
                </a:solidFill>
                <a:latin typeface="Times New Roman" panose="02020603050405020304" pitchFamily="18" charset="0"/>
                <a:cs typeface="Times New Roman" panose="02020603050405020304" pitchFamily="18" charset="0"/>
              </a:rPr>
              <a:t>болып</a:t>
            </a:r>
            <a:r>
              <a:rPr lang="ru-RU" sz="1800" dirty="0">
                <a:solidFill>
                  <a:srgbClr val="002060"/>
                </a:solidFill>
                <a:latin typeface="Times New Roman" panose="02020603050405020304" pitchFamily="18" charset="0"/>
                <a:cs typeface="Times New Roman" panose="02020603050405020304" pitchFamily="18" charset="0"/>
              </a:rPr>
              <a:t> </a:t>
            </a:r>
            <a:r>
              <a:rPr lang="ru-RU" sz="1800" dirty="0" err="1">
                <a:solidFill>
                  <a:srgbClr val="002060"/>
                </a:solidFill>
                <a:latin typeface="Times New Roman" panose="02020603050405020304" pitchFamily="18" charset="0"/>
                <a:cs typeface="Times New Roman" panose="02020603050405020304" pitchFamily="18" charset="0"/>
              </a:rPr>
              <a:t>табылады</a:t>
            </a:r>
            <a:r>
              <a:rPr lang="ru-RU" sz="1800" dirty="0">
                <a:solidFill>
                  <a:srgbClr val="00206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8686838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D88F2ED2-88A4-CD0B-38E7-49C73F939E00}"/>
              </a:ext>
            </a:extLst>
          </p:cNvPr>
          <p:cNvPicPr>
            <a:picLocks noChangeAspect="1"/>
          </p:cNvPicPr>
          <p:nvPr/>
        </p:nvPicPr>
        <p:blipFill>
          <a:blip r:embed="rId2"/>
          <a:stretch>
            <a:fillRect/>
          </a:stretch>
        </p:blipFill>
        <p:spPr>
          <a:xfrm>
            <a:off x="534963" y="505968"/>
            <a:ext cx="2766100" cy="3563112"/>
          </a:xfrm>
          <a:prstGeom prst="rect">
            <a:avLst/>
          </a:prstGeom>
        </p:spPr>
      </p:pic>
      <p:sp>
        <p:nvSpPr>
          <p:cNvPr id="4" name="TextBox 3">
            <a:extLst>
              <a:ext uri="{FF2B5EF4-FFF2-40B4-BE49-F238E27FC236}">
                <a16:creationId xmlns:a16="http://schemas.microsoft.com/office/drawing/2014/main" id="{A02D786E-F004-FCD7-5BD1-4856CDFE92B9}"/>
              </a:ext>
            </a:extLst>
          </p:cNvPr>
          <p:cNvSpPr txBox="1"/>
          <p:nvPr/>
        </p:nvSpPr>
        <p:spPr>
          <a:xfrm>
            <a:off x="265176" y="4069080"/>
            <a:ext cx="3163824" cy="1754326"/>
          </a:xfrm>
          <a:prstGeom prst="rect">
            <a:avLst/>
          </a:prstGeom>
          <a:noFill/>
        </p:spPr>
        <p:txBody>
          <a:bodyPr wrap="square">
            <a:spAutoFit/>
          </a:bodyPr>
          <a:lstStyle/>
          <a:p>
            <a:pPr algn="ctr"/>
            <a:r>
              <a:rPr lang="ru-RU" b="1" i="0" u="sng" strike="noStrike" dirty="0">
                <a:effectLst/>
                <a:latin typeface="Times New Roman" panose="02020603050405020304" pitchFamily="18" charset="0"/>
                <a:cs typeface="Times New Roman" panose="02020603050405020304" pitchFamily="18" charset="0"/>
                <a:hlinkClick r:id="rId3" tooltip="Рибо, Теодюль">
                  <a:extLst>
                    <a:ext uri="{A12FA001-AC4F-418D-AE19-62706E023703}">
                      <ahyp:hlinkClr xmlns:ahyp="http://schemas.microsoft.com/office/drawing/2018/hyperlinkcolor" val="tx"/>
                    </a:ext>
                  </a:extLst>
                </a:hlinkClick>
              </a:rPr>
              <a:t>Теодюль-Арман Рибо</a:t>
            </a:r>
            <a:endParaRPr lang="ru-RU" b="1" i="0" u="sng" strike="noStrike" dirty="0">
              <a:effectLst/>
              <a:latin typeface="Times New Roman" panose="02020603050405020304" pitchFamily="18" charset="0"/>
              <a:cs typeface="Times New Roman" panose="02020603050405020304" pitchFamily="18" charset="0"/>
            </a:endParaRPr>
          </a:p>
          <a:p>
            <a:pPr algn="ctr"/>
            <a:r>
              <a:rPr lang="ru-RU" dirty="0">
                <a:latin typeface="Times New Roman" panose="02020603050405020304" pitchFamily="18" charset="0"/>
                <a:cs typeface="Times New Roman" panose="02020603050405020304" pitchFamily="18" charset="0"/>
              </a:rPr>
              <a:t>(1839-1916)</a:t>
            </a:r>
            <a:endParaRPr lang="ru-RU" i="0" strike="noStrike" dirty="0">
              <a:effectLst/>
              <a:latin typeface="Times New Roman" panose="02020603050405020304" pitchFamily="18" charset="0"/>
              <a:cs typeface="Times New Roman" panose="02020603050405020304" pitchFamily="18" charset="0"/>
            </a:endParaRPr>
          </a:p>
          <a:p>
            <a:pPr algn="ctr"/>
            <a:r>
              <a:rPr lang="ru-RU" u="sng" dirty="0">
                <a:latin typeface="Times New Roman" panose="02020603050405020304" pitchFamily="18" charset="0"/>
                <a:cs typeface="Times New Roman" panose="02020603050405020304" pitchFamily="18" charset="0"/>
                <a:hlinkClick r:id="rId3" tooltip="Рибо, Теодюль">
                  <a:extLst>
                    <a:ext uri="{A12FA001-AC4F-418D-AE19-62706E023703}">
                      <ahyp:hlinkClr xmlns:ahyp="http://schemas.microsoft.com/office/drawing/2018/hyperlinkcolor" val="tx"/>
                    </a:ext>
                  </a:extLst>
                </a:hlinkClick>
              </a:rPr>
              <a:t>ф</a:t>
            </a:r>
            <a:r>
              <a:rPr lang="ru-RU" i="0" u="sng" strike="noStrike" dirty="0">
                <a:effectLst/>
                <a:latin typeface="Times New Roman" panose="02020603050405020304" pitchFamily="18" charset="0"/>
                <a:cs typeface="Times New Roman" panose="02020603050405020304" pitchFamily="18" charset="0"/>
                <a:hlinkClick r:id="rId3" tooltip="Рибо, Теодюль">
                  <a:extLst>
                    <a:ext uri="{A12FA001-AC4F-418D-AE19-62706E023703}">
                      <ahyp:hlinkClr xmlns:ahyp="http://schemas.microsoft.com/office/drawing/2018/hyperlinkcolor" val="tx"/>
                    </a:ext>
                  </a:extLst>
                </a:hlinkClick>
              </a:rPr>
              <a:t>ранцуз </a:t>
            </a:r>
            <a:r>
              <a:rPr lang="ru-RU" u="sng" dirty="0">
                <a:latin typeface="Times New Roman" panose="02020603050405020304" pitchFamily="18" charset="0"/>
                <a:cs typeface="Times New Roman" panose="02020603050405020304" pitchFamily="18" charset="0"/>
                <a:hlinkClick r:id="rId3" tooltip="Рибо, Теодюль">
                  <a:extLst>
                    <a:ext uri="{A12FA001-AC4F-418D-AE19-62706E023703}">
                      <ahyp:hlinkClr xmlns:ahyp="http://schemas.microsoft.com/office/drawing/2018/hyperlinkcolor" val="tx"/>
                    </a:ext>
                  </a:extLst>
                </a:hlinkClick>
              </a:rPr>
              <a:t>- </a:t>
            </a:r>
            <a:r>
              <a:rPr lang="ru-RU" i="0" u="sng" strike="noStrike" dirty="0">
                <a:effectLst/>
                <a:latin typeface="Times New Roman" panose="02020603050405020304" pitchFamily="18" charset="0"/>
                <a:cs typeface="Times New Roman" panose="02020603050405020304" pitchFamily="18" charset="0"/>
                <a:hlinkClick r:id="rId3" tooltip="Рибо, Теодюль">
                  <a:extLst>
                    <a:ext uri="{A12FA001-AC4F-418D-AE19-62706E023703}">
                      <ahyp:hlinkClr xmlns:ahyp="http://schemas.microsoft.com/office/drawing/2018/hyperlinkcolor" val="tx"/>
                    </a:ext>
                  </a:extLst>
                </a:hlinkClick>
              </a:rPr>
              <a:t>психолог, педагог</a:t>
            </a:r>
          </a:p>
          <a:p>
            <a:endParaRPr lang="ru-RU" b="0" i="0" dirty="0">
              <a:solidFill>
                <a:srgbClr val="202122"/>
              </a:solidFill>
              <a:effectLst/>
              <a:latin typeface="Arial" panose="020B0604020202020204" pitchFamily="34" charset="0"/>
            </a:endParaRPr>
          </a:p>
          <a:p>
            <a:pPr algn="ctr"/>
            <a:r>
              <a:rPr lang="ru-RU" b="0" i="0" dirty="0">
                <a:solidFill>
                  <a:srgbClr val="202122"/>
                </a:solidFill>
                <a:effectLst/>
                <a:latin typeface="Times New Roman" panose="02020603050405020304" pitchFamily="18" charset="0"/>
                <a:cs typeface="Times New Roman" panose="02020603050405020304" pitchFamily="18" charset="0"/>
              </a:rPr>
              <a:t>1886 </a:t>
            </a:r>
            <a:r>
              <a:rPr lang="ru-RU" b="0" i="0" dirty="0" err="1">
                <a:solidFill>
                  <a:srgbClr val="202122"/>
                </a:solidFill>
                <a:effectLst/>
                <a:latin typeface="Times New Roman" panose="02020603050405020304" pitchFamily="18" charset="0"/>
                <a:cs typeface="Times New Roman" panose="02020603050405020304" pitchFamily="18" charset="0"/>
              </a:rPr>
              <a:t>жылы</a:t>
            </a:r>
            <a:r>
              <a:rPr lang="ru-RU" b="0" i="0" dirty="0">
                <a:solidFill>
                  <a:srgbClr val="202122"/>
                </a:solidFill>
                <a:effectLst/>
                <a:latin typeface="Times New Roman" panose="02020603050405020304" pitchFamily="18" charset="0"/>
                <a:cs typeface="Times New Roman" panose="02020603050405020304" pitchFamily="18" charset="0"/>
              </a:rPr>
              <a:t> «Анедония</a:t>
            </a:r>
            <a:r>
              <a:rPr lang="ru-RU" dirty="0">
                <a:solidFill>
                  <a:srgbClr val="202122"/>
                </a:solidFill>
                <a:latin typeface="Times New Roman" panose="02020603050405020304" pitchFamily="18" charset="0"/>
                <a:cs typeface="Times New Roman" panose="02020603050405020304" pitchFamily="18" charset="0"/>
              </a:rPr>
              <a:t>»</a:t>
            </a:r>
            <a:r>
              <a:rPr lang="ru-RU" b="0" i="0" dirty="0">
                <a:solidFill>
                  <a:srgbClr val="202122"/>
                </a:solidFill>
                <a:effectLst/>
                <a:latin typeface="Times New Roman" panose="02020603050405020304" pitchFamily="18" charset="0"/>
                <a:cs typeface="Times New Roman" panose="02020603050405020304" pitchFamily="18" charset="0"/>
              </a:rPr>
              <a:t> </a:t>
            </a:r>
            <a:r>
              <a:rPr lang="ru-RU" b="0" i="0" dirty="0" err="1">
                <a:solidFill>
                  <a:srgbClr val="202122"/>
                </a:solidFill>
                <a:effectLst/>
                <a:latin typeface="Times New Roman" panose="02020603050405020304" pitchFamily="18" charset="0"/>
                <a:cs typeface="Times New Roman" panose="02020603050405020304" pitchFamily="18" charset="0"/>
              </a:rPr>
              <a:t>терминін</a:t>
            </a:r>
            <a:r>
              <a:rPr lang="ru-RU" b="0" i="0" dirty="0">
                <a:solidFill>
                  <a:srgbClr val="202122"/>
                </a:solidFill>
                <a:effectLst/>
                <a:latin typeface="Times New Roman" panose="02020603050405020304" pitchFamily="18" charset="0"/>
                <a:cs typeface="Times New Roman" panose="02020603050405020304" pitchFamily="18" charset="0"/>
              </a:rPr>
              <a:t> </a:t>
            </a:r>
            <a:r>
              <a:rPr lang="ru-RU" b="0" i="0" dirty="0" err="1">
                <a:solidFill>
                  <a:srgbClr val="202122"/>
                </a:solidFill>
                <a:effectLst/>
                <a:latin typeface="Times New Roman" panose="02020603050405020304" pitchFamily="18" charset="0"/>
                <a:cs typeface="Times New Roman" panose="02020603050405020304" pitchFamily="18" charset="0"/>
              </a:rPr>
              <a:t>ұсынған</a:t>
            </a:r>
            <a:r>
              <a:rPr lang="ru-RU" b="0" i="0" dirty="0">
                <a:solidFill>
                  <a:srgbClr val="202122"/>
                </a:solidFill>
                <a:effectLst/>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C652764C-04AF-CF41-191D-0C787E932D8A}"/>
              </a:ext>
            </a:extLst>
          </p:cNvPr>
          <p:cNvSpPr txBox="1"/>
          <p:nvPr/>
        </p:nvSpPr>
        <p:spPr>
          <a:xfrm>
            <a:off x="3675888" y="1066491"/>
            <a:ext cx="8250936" cy="2308324"/>
          </a:xfrm>
          <a:prstGeom prst="rect">
            <a:avLst/>
          </a:prstGeom>
          <a:noFill/>
        </p:spPr>
        <p:txBody>
          <a:bodyPr wrap="square">
            <a:spAutoFit/>
          </a:bodyPr>
          <a:lstStyle/>
          <a:p>
            <a:endParaRPr lang="ru-RU" sz="2400" b="1" dirty="0">
              <a:solidFill>
                <a:srgbClr val="FF0000"/>
              </a:solidFill>
              <a:latin typeface="Times New Roman" panose="02020603050405020304" pitchFamily="18" charset="0"/>
              <a:cs typeface="Times New Roman" panose="02020603050405020304" pitchFamily="18" charset="0"/>
            </a:endParaRPr>
          </a:p>
          <a:p>
            <a:r>
              <a:rPr lang="ru-RU" sz="2400" b="1" dirty="0">
                <a:solidFill>
                  <a:srgbClr val="FF0000"/>
                </a:solidFill>
                <a:latin typeface="Times New Roman" panose="02020603050405020304" pitchFamily="18" charset="0"/>
                <a:cs typeface="Times New Roman" panose="02020603050405020304" pitchFamily="18" charset="0"/>
              </a:rPr>
              <a:t>Анедония депрессиялық </a:t>
            </a:r>
            <a:r>
              <a:rPr lang="ru-RU" sz="2400" b="1" dirty="0" err="1">
                <a:solidFill>
                  <a:srgbClr val="FF0000"/>
                </a:solidFill>
                <a:latin typeface="Times New Roman" panose="02020603050405020304" pitchFamily="18" charset="0"/>
                <a:cs typeface="Times New Roman" panose="02020603050405020304" pitchFamily="18" charset="0"/>
              </a:rPr>
              <a:t>бұзылу</a:t>
            </a:r>
            <a:r>
              <a:rPr lang="ru-RU" sz="2400" dirty="0">
                <a:solidFill>
                  <a:srgbClr val="002060"/>
                </a:solidFill>
                <a:latin typeface="Times New Roman" panose="02020603050405020304" pitchFamily="18" charset="0"/>
                <a:cs typeface="Times New Roman" panose="02020603050405020304" pitchFamily="18" charset="0"/>
              </a:rPr>
              <a:t>, </a:t>
            </a:r>
            <a:r>
              <a:rPr lang="ru-RU" sz="2400" dirty="0" err="1">
                <a:solidFill>
                  <a:srgbClr val="002060"/>
                </a:solidFill>
                <a:latin typeface="Times New Roman" panose="02020603050405020304" pitchFamily="18" charset="0"/>
                <a:cs typeface="Times New Roman" panose="02020603050405020304" pitchFamily="18" charset="0"/>
              </a:rPr>
              <a:t>яғни</a:t>
            </a:r>
            <a:r>
              <a:rPr lang="ru-RU" sz="2400" dirty="0">
                <a:solidFill>
                  <a:srgbClr val="002060"/>
                </a:solidFill>
                <a:latin typeface="Times New Roman" panose="02020603050405020304" pitchFamily="18" charset="0"/>
                <a:cs typeface="Times New Roman" panose="02020603050405020304" pitchFamily="18" charset="0"/>
              </a:rPr>
              <a:t> </a:t>
            </a:r>
            <a:r>
              <a:rPr lang="ru-RU" sz="2400" dirty="0" err="1">
                <a:solidFill>
                  <a:srgbClr val="002060"/>
                </a:solidFill>
                <a:latin typeface="Times New Roman" panose="02020603050405020304" pitchFamily="18" charset="0"/>
                <a:cs typeface="Times New Roman" panose="02020603050405020304" pitchFamily="18" charset="0"/>
              </a:rPr>
              <a:t>психотикалық</a:t>
            </a:r>
            <a:r>
              <a:rPr lang="ru-RU" sz="2400" dirty="0">
                <a:solidFill>
                  <a:srgbClr val="002060"/>
                </a:solidFill>
                <a:latin typeface="Times New Roman" panose="02020603050405020304" pitchFamily="18" charset="0"/>
                <a:cs typeface="Times New Roman" panose="02020603050405020304" pitchFamily="18" charset="0"/>
              </a:rPr>
              <a:t> </a:t>
            </a:r>
            <a:r>
              <a:rPr lang="ru-RU" sz="2400" dirty="0" err="1">
                <a:solidFill>
                  <a:srgbClr val="002060"/>
                </a:solidFill>
                <a:latin typeface="Times New Roman" panose="02020603050405020304" pitchFamily="18" charset="0"/>
                <a:cs typeface="Times New Roman" panose="02020603050405020304" pitchFamily="18" charset="0"/>
              </a:rPr>
              <a:t>заттардың</a:t>
            </a:r>
            <a:r>
              <a:rPr lang="ru-RU" sz="2400" dirty="0">
                <a:solidFill>
                  <a:srgbClr val="002060"/>
                </a:solidFill>
                <a:latin typeface="Times New Roman" panose="02020603050405020304" pitchFamily="18" charset="0"/>
                <a:cs typeface="Times New Roman" panose="02020603050405020304" pitchFamily="18" charset="0"/>
              </a:rPr>
              <a:t>  </a:t>
            </a:r>
            <a:r>
              <a:rPr lang="ru-RU" sz="2400" dirty="0" err="1">
                <a:solidFill>
                  <a:srgbClr val="002060"/>
                </a:solidFill>
                <a:latin typeface="Times New Roman" panose="02020603050405020304" pitchFamily="18" charset="0"/>
                <a:cs typeface="Times New Roman" panose="02020603050405020304" pitchFamily="18" charset="0"/>
              </a:rPr>
              <a:t>бұзылулардың</a:t>
            </a:r>
            <a:r>
              <a:rPr lang="ru-RU" sz="2400" dirty="0">
                <a:solidFill>
                  <a:srgbClr val="002060"/>
                </a:solidFill>
                <a:latin typeface="Times New Roman" panose="02020603050405020304" pitchFamily="18" charset="0"/>
                <a:cs typeface="Times New Roman" panose="02020603050405020304" pitchFamily="18" charset="0"/>
              </a:rPr>
              <a:t> </a:t>
            </a:r>
            <a:r>
              <a:rPr lang="ru-RU" sz="2400" dirty="0" err="1">
                <a:solidFill>
                  <a:srgbClr val="002060"/>
                </a:solidFill>
                <a:latin typeface="Times New Roman" panose="02020603050405020304" pitchFamily="18" charset="0"/>
                <a:cs typeface="Times New Roman" panose="02020603050405020304" pitchFamily="18" charset="0"/>
              </a:rPr>
              <a:t>және</a:t>
            </a:r>
            <a:r>
              <a:rPr lang="ru-RU" sz="2400" dirty="0">
                <a:solidFill>
                  <a:srgbClr val="002060"/>
                </a:solidFill>
                <a:latin typeface="Times New Roman" panose="02020603050405020304" pitchFamily="18" charset="0"/>
                <a:cs typeface="Times New Roman" panose="02020603050405020304" pitchFamily="18" charset="0"/>
              </a:rPr>
              <a:t> </a:t>
            </a:r>
            <a:r>
              <a:rPr lang="ru-RU" sz="2400" dirty="0" err="1">
                <a:solidFill>
                  <a:srgbClr val="002060"/>
                </a:solidFill>
                <a:latin typeface="Times New Roman" panose="02020603050405020304" pitchFamily="18" charset="0"/>
                <a:cs typeface="Times New Roman" panose="02020603050405020304" pitchFamily="18" charset="0"/>
              </a:rPr>
              <a:t>тұлғаның</a:t>
            </a:r>
            <a:r>
              <a:rPr lang="ru-RU" sz="2400" dirty="0">
                <a:solidFill>
                  <a:srgbClr val="002060"/>
                </a:solidFill>
                <a:latin typeface="Times New Roman" panose="02020603050405020304" pitchFamily="18" charset="0"/>
                <a:cs typeface="Times New Roman" panose="02020603050405020304" pitchFamily="18" charset="0"/>
              </a:rPr>
              <a:t> </a:t>
            </a:r>
            <a:r>
              <a:rPr lang="ru-RU" sz="2400" dirty="0" err="1">
                <a:solidFill>
                  <a:srgbClr val="002060"/>
                </a:solidFill>
                <a:latin typeface="Times New Roman" panose="02020603050405020304" pitchFamily="18" charset="0"/>
                <a:cs typeface="Times New Roman" panose="02020603050405020304" pitchFamily="18" charset="0"/>
              </a:rPr>
              <a:t>бұзылуының</a:t>
            </a:r>
            <a:r>
              <a:rPr lang="ru-RU" sz="2400" dirty="0">
                <a:solidFill>
                  <a:srgbClr val="002060"/>
                </a:solidFill>
                <a:latin typeface="Times New Roman" panose="02020603050405020304" pitchFamily="18" charset="0"/>
                <a:cs typeface="Times New Roman" panose="02020603050405020304" pitchFamily="18" charset="0"/>
              </a:rPr>
              <a:t> </a:t>
            </a:r>
            <a:r>
              <a:rPr lang="ru-RU" sz="2400" dirty="0" err="1">
                <a:solidFill>
                  <a:srgbClr val="002060"/>
                </a:solidFill>
                <a:latin typeface="Times New Roman" panose="02020603050405020304" pitchFamily="18" charset="0"/>
                <a:cs typeface="Times New Roman" panose="02020603050405020304" pitchFamily="18" charset="0"/>
              </a:rPr>
              <a:t>құрамдас</a:t>
            </a:r>
            <a:r>
              <a:rPr lang="ru-RU" sz="2400" dirty="0">
                <a:solidFill>
                  <a:srgbClr val="002060"/>
                </a:solidFill>
                <a:latin typeface="Times New Roman" panose="02020603050405020304" pitchFamily="18" charset="0"/>
                <a:cs typeface="Times New Roman" panose="02020603050405020304" pitchFamily="18" charset="0"/>
              </a:rPr>
              <a:t> </a:t>
            </a:r>
            <a:r>
              <a:rPr lang="ru-RU" sz="2400" dirty="0" err="1">
                <a:solidFill>
                  <a:srgbClr val="002060"/>
                </a:solidFill>
                <a:latin typeface="Times New Roman" panose="02020603050405020304" pitchFamily="18" charset="0"/>
                <a:cs typeface="Times New Roman" panose="02020603050405020304" pitchFamily="18" charset="0"/>
              </a:rPr>
              <a:t>бөлігі</a:t>
            </a:r>
            <a:r>
              <a:rPr lang="ru-RU" sz="2400" dirty="0">
                <a:solidFill>
                  <a:srgbClr val="002060"/>
                </a:solidFill>
                <a:latin typeface="Times New Roman" panose="02020603050405020304" pitchFamily="18" charset="0"/>
                <a:cs typeface="Times New Roman" panose="02020603050405020304" pitchFamily="18" charset="0"/>
              </a:rPr>
              <a:t> </a:t>
            </a:r>
            <a:r>
              <a:rPr lang="ru-RU" sz="2400" dirty="0" err="1">
                <a:solidFill>
                  <a:srgbClr val="002060"/>
                </a:solidFill>
                <a:latin typeface="Times New Roman" panose="02020603050405020304" pitchFamily="18" charset="0"/>
                <a:cs typeface="Times New Roman" panose="02020603050405020304" pitchFamily="18" charset="0"/>
              </a:rPr>
              <a:t>болып</a:t>
            </a:r>
            <a:r>
              <a:rPr lang="ru-RU" sz="2400" dirty="0">
                <a:solidFill>
                  <a:srgbClr val="002060"/>
                </a:solidFill>
                <a:latin typeface="Times New Roman" panose="02020603050405020304" pitchFamily="18" charset="0"/>
                <a:cs typeface="Times New Roman" panose="02020603050405020304" pitchFamily="18" charset="0"/>
              </a:rPr>
              <a:t> </a:t>
            </a:r>
            <a:r>
              <a:rPr lang="ru-RU" sz="2400" dirty="0" err="1">
                <a:solidFill>
                  <a:srgbClr val="002060"/>
                </a:solidFill>
                <a:latin typeface="Times New Roman" panose="02020603050405020304" pitchFamily="18" charset="0"/>
                <a:cs typeface="Times New Roman" panose="02020603050405020304" pitchFamily="18" charset="0"/>
              </a:rPr>
              <a:t>табылады</a:t>
            </a:r>
            <a:r>
              <a:rPr lang="ru-RU" sz="2400" dirty="0">
                <a:solidFill>
                  <a:srgbClr val="002060"/>
                </a:solidFill>
                <a:latin typeface="Times New Roman" panose="02020603050405020304" pitchFamily="18" charset="0"/>
                <a:cs typeface="Times New Roman" panose="02020603050405020304" pitchFamily="18" charset="0"/>
              </a:rPr>
              <a:t>, </a:t>
            </a:r>
            <a:r>
              <a:rPr lang="ru-RU" sz="2400" dirty="0" err="1">
                <a:solidFill>
                  <a:srgbClr val="002060"/>
                </a:solidFill>
                <a:latin typeface="Times New Roman" panose="02020603050405020304" pitchFamily="18" charset="0"/>
                <a:cs typeface="Times New Roman" panose="02020603050405020304" pitchFamily="18" charset="0"/>
              </a:rPr>
              <a:t>мұнда</a:t>
            </a:r>
            <a:r>
              <a:rPr lang="ru-RU" sz="2400" dirty="0">
                <a:solidFill>
                  <a:srgbClr val="002060"/>
                </a:solidFill>
                <a:latin typeface="Times New Roman" panose="02020603050405020304" pitchFamily="18" charset="0"/>
                <a:cs typeface="Times New Roman" panose="02020603050405020304" pitchFamily="18" charset="0"/>
              </a:rPr>
              <a:t> </a:t>
            </a:r>
            <a:r>
              <a:rPr lang="ru-RU" sz="2400" dirty="0" err="1">
                <a:solidFill>
                  <a:srgbClr val="002060"/>
                </a:solidFill>
                <a:latin typeface="Times New Roman" panose="02020603050405020304" pitchFamily="18" charset="0"/>
                <a:cs typeface="Times New Roman" panose="02020603050405020304" pitchFamily="18" charset="0"/>
              </a:rPr>
              <a:t>ол</a:t>
            </a:r>
            <a:r>
              <a:rPr lang="ru-RU" sz="2400" dirty="0">
                <a:solidFill>
                  <a:srgbClr val="002060"/>
                </a:solidFill>
                <a:latin typeface="Times New Roman" panose="02020603050405020304" pitchFamily="18" charset="0"/>
                <a:cs typeface="Times New Roman" panose="02020603050405020304" pitchFamily="18" charset="0"/>
              </a:rPr>
              <a:t> </a:t>
            </a:r>
            <a:r>
              <a:rPr lang="ru-RU" sz="2400" dirty="0" err="1">
                <a:solidFill>
                  <a:srgbClr val="002060"/>
                </a:solidFill>
                <a:latin typeface="Times New Roman" panose="02020603050405020304" pitchFamily="18" charset="0"/>
                <a:cs typeface="Times New Roman" panose="02020603050405020304" pitchFamily="18" charset="0"/>
              </a:rPr>
              <a:t>ләззат</a:t>
            </a:r>
            <a:r>
              <a:rPr lang="ru-RU" sz="2400" dirty="0">
                <a:solidFill>
                  <a:srgbClr val="002060"/>
                </a:solidFill>
                <a:latin typeface="Times New Roman" panose="02020603050405020304" pitchFamily="18" charset="0"/>
                <a:cs typeface="Times New Roman" panose="02020603050405020304" pitchFamily="18" charset="0"/>
              </a:rPr>
              <a:t> </a:t>
            </a:r>
            <a:r>
              <a:rPr lang="ru-RU" sz="2400" dirty="0" err="1">
                <a:solidFill>
                  <a:srgbClr val="002060"/>
                </a:solidFill>
                <a:latin typeface="Times New Roman" panose="02020603050405020304" pitchFamily="18" charset="0"/>
                <a:cs typeface="Times New Roman" panose="02020603050405020304" pitchFamily="18" charset="0"/>
              </a:rPr>
              <a:t>алу</a:t>
            </a:r>
            <a:r>
              <a:rPr lang="ru-RU" sz="2400" dirty="0">
                <a:solidFill>
                  <a:srgbClr val="002060"/>
                </a:solidFill>
                <a:latin typeface="Times New Roman" panose="02020603050405020304" pitchFamily="18" charset="0"/>
                <a:cs typeface="Times New Roman" panose="02020603050405020304" pitchFamily="18" charset="0"/>
              </a:rPr>
              <a:t> </a:t>
            </a:r>
            <a:r>
              <a:rPr lang="ru-RU" sz="2400" dirty="0" err="1">
                <a:solidFill>
                  <a:srgbClr val="002060"/>
                </a:solidFill>
                <a:latin typeface="Times New Roman" panose="02020603050405020304" pitchFamily="18" charset="0"/>
                <a:cs typeface="Times New Roman" panose="02020603050405020304" pitchFamily="18" charset="0"/>
              </a:rPr>
              <a:t>қабілетінің</a:t>
            </a:r>
            <a:r>
              <a:rPr lang="ru-RU" sz="2400" dirty="0">
                <a:solidFill>
                  <a:srgbClr val="002060"/>
                </a:solidFill>
                <a:latin typeface="Times New Roman" panose="02020603050405020304" pitchFamily="18" charset="0"/>
                <a:cs typeface="Times New Roman" panose="02020603050405020304" pitchFamily="18" charset="0"/>
              </a:rPr>
              <a:t> </a:t>
            </a:r>
            <a:r>
              <a:rPr lang="ru-RU" sz="2400" dirty="0" err="1">
                <a:solidFill>
                  <a:srgbClr val="002060"/>
                </a:solidFill>
                <a:latin typeface="Times New Roman" panose="02020603050405020304" pitchFamily="18" charset="0"/>
                <a:cs typeface="Times New Roman" panose="02020603050405020304" pitchFamily="18" charset="0"/>
              </a:rPr>
              <a:t>төмендеуімен</a:t>
            </a:r>
            <a:r>
              <a:rPr lang="ru-RU" sz="2400" dirty="0">
                <a:solidFill>
                  <a:srgbClr val="002060"/>
                </a:solidFill>
                <a:latin typeface="Times New Roman" panose="02020603050405020304" pitchFamily="18" charset="0"/>
                <a:cs typeface="Times New Roman" panose="02020603050405020304" pitchFamily="18" charset="0"/>
              </a:rPr>
              <a:t> </a:t>
            </a:r>
            <a:r>
              <a:rPr lang="ru-RU" sz="2400" dirty="0" err="1">
                <a:solidFill>
                  <a:srgbClr val="002060"/>
                </a:solidFill>
                <a:latin typeface="Times New Roman" panose="02020603050405020304" pitchFamily="18" charset="0"/>
                <a:cs typeface="Times New Roman" panose="02020603050405020304" pitchFamily="18" charset="0"/>
              </a:rPr>
              <a:t>немесе</a:t>
            </a:r>
            <a:r>
              <a:rPr lang="ru-RU" sz="2400" dirty="0">
                <a:solidFill>
                  <a:srgbClr val="002060"/>
                </a:solidFill>
                <a:latin typeface="Times New Roman" panose="02020603050405020304" pitchFamily="18" charset="0"/>
                <a:cs typeface="Times New Roman" panose="02020603050405020304" pitchFamily="18" charset="0"/>
              </a:rPr>
              <a:t> </a:t>
            </a:r>
            <a:r>
              <a:rPr lang="ru-RU" sz="2400" dirty="0" err="1">
                <a:solidFill>
                  <a:srgbClr val="002060"/>
                </a:solidFill>
                <a:latin typeface="Times New Roman" panose="02020603050405020304" pitchFamily="18" charset="0"/>
                <a:cs typeface="Times New Roman" panose="02020603050405020304" pitchFamily="18" charset="0"/>
              </a:rPr>
              <a:t>жағымды</a:t>
            </a:r>
            <a:r>
              <a:rPr lang="ru-RU" sz="2400" dirty="0">
                <a:solidFill>
                  <a:srgbClr val="002060"/>
                </a:solidFill>
                <a:latin typeface="Times New Roman" panose="02020603050405020304" pitchFamily="18" charset="0"/>
                <a:cs typeface="Times New Roman" panose="02020603050405020304" pitchFamily="18" charset="0"/>
              </a:rPr>
              <a:t> </a:t>
            </a:r>
            <a:r>
              <a:rPr lang="ru-RU" sz="2400" dirty="0" err="1">
                <a:solidFill>
                  <a:srgbClr val="002060"/>
                </a:solidFill>
                <a:latin typeface="Times New Roman" panose="02020603050405020304" pitchFamily="18" charset="0"/>
                <a:cs typeface="Times New Roman" panose="02020603050405020304" pitchFamily="18" charset="0"/>
              </a:rPr>
              <a:t>іс-әрекетке</a:t>
            </a:r>
            <a:r>
              <a:rPr lang="ru-RU" sz="2400" dirty="0">
                <a:solidFill>
                  <a:srgbClr val="002060"/>
                </a:solidFill>
                <a:latin typeface="Times New Roman" panose="02020603050405020304" pitchFamily="18" charset="0"/>
                <a:cs typeface="Times New Roman" panose="02020603050405020304" pitchFamily="18" charset="0"/>
              </a:rPr>
              <a:t> </a:t>
            </a:r>
            <a:r>
              <a:rPr lang="ru-RU" sz="2400" dirty="0" err="1">
                <a:solidFill>
                  <a:srgbClr val="002060"/>
                </a:solidFill>
                <a:latin typeface="Times New Roman" panose="02020603050405020304" pitchFamily="18" charset="0"/>
                <a:cs typeface="Times New Roman" panose="02020603050405020304" pitchFamily="18" charset="0"/>
              </a:rPr>
              <a:t>деген</a:t>
            </a:r>
            <a:r>
              <a:rPr lang="ru-RU" sz="2400" dirty="0">
                <a:solidFill>
                  <a:srgbClr val="002060"/>
                </a:solidFill>
                <a:latin typeface="Times New Roman" panose="02020603050405020304" pitchFamily="18" charset="0"/>
                <a:cs typeface="Times New Roman" panose="02020603050405020304" pitchFamily="18" charset="0"/>
              </a:rPr>
              <a:t> </a:t>
            </a:r>
            <a:r>
              <a:rPr lang="ru-RU" sz="2400" dirty="0" err="1">
                <a:solidFill>
                  <a:srgbClr val="002060"/>
                </a:solidFill>
                <a:latin typeface="Times New Roman" panose="02020603050405020304" pitchFamily="18" charset="0"/>
                <a:cs typeface="Times New Roman" panose="02020603050405020304" pitchFamily="18" charset="0"/>
              </a:rPr>
              <a:t>қызығушылықтың</a:t>
            </a:r>
            <a:r>
              <a:rPr lang="ru-RU" sz="2400" dirty="0">
                <a:solidFill>
                  <a:srgbClr val="002060"/>
                </a:solidFill>
                <a:latin typeface="Times New Roman" panose="02020603050405020304" pitchFamily="18" charset="0"/>
                <a:cs typeface="Times New Roman" panose="02020603050405020304" pitchFamily="18" charset="0"/>
              </a:rPr>
              <a:t> </a:t>
            </a:r>
            <a:r>
              <a:rPr lang="ru-RU" sz="2400" dirty="0" err="1">
                <a:solidFill>
                  <a:srgbClr val="002060"/>
                </a:solidFill>
                <a:latin typeface="Times New Roman" panose="02020603050405020304" pitchFamily="18" charset="0"/>
                <a:cs typeface="Times New Roman" panose="02020603050405020304" pitchFamily="18" charset="0"/>
              </a:rPr>
              <a:t>төмендеуімен</a:t>
            </a:r>
            <a:r>
              <a:rPr lang="ru-RU" sz="2400" dirty="0">
                <a:solidFill>
                  <a:srgbClr val="002060"/>
                </a:solidFill>
                <a:latin typeface="Times New Roman" panose="02020603050405020304" pitchFamily="18" charset="0"/>
                <a:cs typeface="Times New Roman" panose="02020603050405020304" pitchFamily="18" charset="0"/>
              </a:rPr>
              <a:t> </a:t>
            </a:r>
            <a:r>
              <a:rPr lang="ru-RU" sz="2400" dirty="0" err="1">
                <a:solidFill>
                  <a:srgbClr val="002060"/>
                </a:solidFill>
                <a:latin typeface="Times New Roman" panose="02020603050405020304" pitchFamily="18" charset="0"/>
                <a:cs typeface="Times New Roman" panose="02020603050405020304" pitchFamily="18" charset="0"/>
              </a:rPr>
              <a:t>анықталады</a:t>
            </a:r>
            <a:endParaRPr lang="ru-RU" sz="2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130024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5548D54-A508-F3AF-B5A3-1BE31D62B800}"/>
              </a:ext>
            </a:extLst>
          </p:cNvPr>
          <p:cNvSpPr txBox="1"/>
          <p:nvPr/>
        </p:nvSpPr>
        <p:spPr>
          <a:xfrm>
            <a:off x="133165" y="378989"/>
            <a:ext cx="11706687" cy="4524315"/>
          </a:xfrm>
          <a:prstGeom prst="rect">
            <a:avLst/>
          </a:prstGeom>
          <a:noFill/>
        </p:spPr>
        <p:txBody>
          <a:bodyPr wrap="square">
            <a:spAutoFit/>
          </a:bodyPr>
          <a:lstStyle/>
          <a:p>
            <a:pPr marL="457200" indent="-457200" algn="just">
              <a:buFont typeface="Arial" panose="020B0604020202020204" pitchFamily="34" charset="0"/>
              <a:buChar char="•"/>
            </a:pPr>
            <a:r>
              <a:rPr lang="ru-RU" sz="2400" b="1" dirty="0">
                <a:latin typeface="Times New Roman" panose="02020603050405020304" pitchFamily="18" charset="0"/>
                <a:cs typeface="Times New Roman" panose="02020603050405020304" pitchFamily="18" charset="0"/>
              </a:rPr>
              <a:t>Депрессиялық </a:t>
            </a:r>
            <a:r>
              <a:rPr lang="ru-RU" sz="2400" b="1" dirty="0" err="1">
                <a:latin typeface="Times New Roman" panose="02020603050405020304" pitchFamily="18" charset="0"/>
                <a:cs typeface="Times New Roman" panose="02020603050405020304" pitchFamily="18" charset="0"/>
              </a:rPr>
              <a:t>бұзылудың</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көрінуі</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к</a:t>
            </a:r>
            <a:r>
              <a:rPr lang="ru-RU" sz="2400" dirty="0" err="1">
                <a:latin typeface="Times New Roman" panose="02020603050405020304" pitchFamily="18" charset="0"/>
                <a:cs typeface="Times New Roman" panose="02020603050405020304" pitchFamily="18" charset="0"/>
              </a:rPr>
              <a:t>үннің</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көп</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бөлігінде</a:t>
            </a:r>
            <a:r>
              <a:rPr lang="ru-RU" sz="2400" dirty="0">
                <a:latin typeface="Times New Roman" panose="02020603050405020304" pitchFamily="18" charset="0"/>
                <a:cs typeface="Times New Roman" panose="02020603050405020304" pitchFamily="18" charset="0"/>
              </a:rPr>
              <a:t> </a:t>
            </a:r>
            <a:r>
              <a:rPr lang="ru-RU" sz="2400" b="1" dirty="0">
                <a:latin typeface="Times New Roman" panose="02020603050405020304" pitchFamily="18" charset="0"/>
                <a:cs typeface="Times New Roman" panose="02020603050405020304" pitchFamily="18" charset="0"/>
              </a:rPr>
              <a:t>2 </a:t>
            </a:r>
            <a:r>
              <a:rPr lang="ru-RU" sz="2400" b="1" dirty="0" err="1">
                <a:latin typeface="Times New Roman" panose="02020603050405020304" pitchFamily="18" charset="0"/>
                <a:cs typeface="Times New Roman" panose="02020603050405020304" pitchFamily="18" charset="0"/>
              </a:rPr>
              <a:t>аптадан</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астам</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уақытта</a:t>
            </a:r>
            <a:r>
              <a:rPr lang="ru-RU" sz="2400" b="1"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үздіксіз</a:t>
            </a:r>
            <a:r>
              <a:rPr lang="ru-RU" sz="2400" dirty="0">
                <a:latin typeface="Times New Roman" panose="02020603050405020304" pitchFamily="18" charset="0"/>
                <a:cs typeface="Times New Roman" panose="02020603050405020304" pitchFamily="18" charset="0"/>
              </a:rPr>
              <a:t> басым </a:t>
            </a:r>
            <a:r>
              <a:rPr lang="ru-RU" sz="2400" dirty="0" err="1">
                <a:latin typeface="Times New Roman" panose="02020603050405020304" pitchFamily="18" charset="0"/>
                <a:cs typeface="Times New Roman" panose="02020603050405020304" pitchFamily="18" charset="0"/>
              </a:rPr>
              <a:t>болатын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көңіл-күйдің</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төмендеуі</a:t>
            </a:r>
            <a:r>
              <a:rPr lang="ru-RU" sz="2400" dirty="0">
                <a:latin typeface="Times New Roman" panose="02020603050405020304" pitchFamily="18" charset="0"/>
                <a:cs typeface="Times New Roman" panose="02020603050405020304" pitchFamily="18" charset="0"/>
              </a:rPr>
              <a:t>;</a:t>
            </a:r>
          </a:p>
          <a:p>
            <a:pPr marL="457200" indent="-457200" algn="just">
              <a:buFont typeface="Arial" panose="020B0604020202020204" pitchFamily="34" charset="0"/>
              <a:buChar char="•"/>
            </a:pP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қайғы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ашуланшақтық</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және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босаңсу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түрінде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көрінуі</a:t>
            </a:r>
            <a:r>
              <a:rPr lang="ru-RU" sz="2400" dirty="0">
                <a:latin typeface="Times New Roman" panose="02020603050405020304" pitchFamily="18" charset="0"/>
                <a:cs typeface="Times New Roman" panose="02020603050405020304" pitchFamily="18" charset="0"/>
              </a:rPr>
              <a:t>;</a:t>
            </a:r>
          </a:p>
          <a:p>
            <a:pPr marL="457200" indent="-457200" algn="just">
              <a:buFont typeface="Arial" panose="020B0604020202020204" pitchFamily="34" charset="0"/>
              <a:buChar char="•"/>
            </a:pPr>
            <a:r>
              <a:rPr lang="ru-RU" sz="2400" dirty="0" err="1">
                <a:latin typeface="Times New Roman" panose="02020603050405020304" pitchFamily="18" charset="0"/>
                <a:cs typeface="Times New Roman" panose="02020603050405020304" pitchFamily="18" charset="0"/>
              </a:rPr>
              <a:t>қызығушылықтың</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айқын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төмендеуі</a:t>
            </a:r>
            <a:r>
              <a:rPr lang="ru-RU" sz="2400" dirty="0">
                <a:latin typeface="Times New Roman" panose="02020603050405020304" pitchFamily="18" charset="0"/>
                <a:cs typeface="Times New Roman" panose="02020603050405020304" pitchFamily="18" charset="0"/>
              </a:rPr>
              <a:t>;</a:t>
            </a:r>
          </a:p>
          <a:p>
            <a:pPr marL="457200" indent="-457200" algn="just">
              <a:buFont typeface="Arial" panose="020B0604020202020204" pitchFamily="34" charset="0"/>
              <a:buChar char="•"/>
            </a:pP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бұрын</a:t>
            </a:r>
            <a:r>
              <a:rPr lang="ru-RU" sz="2400" dirty="0">
                <a:latin typeface="Times New Roman" panose="02020603050405020304" pitchFamily="18" charset="0"/>
                <a:cs typeface="Times New Roman" panose="02020603050405020304" pitchFamily="18" charset="0"/>
              </a:rPr>
              <a:t> рахат, </a:t>
            </a:r>
            <a:r>
              <a:rPr lang="ru-RU" sz="2400" dirty="0" err="1">
                <a:latin typeface="Times New Roman" panose="02020603050405020304" pitchFamily="18" charset="0"/>
                <a:cs typeface="Times New Roman" panose="02020603050405020304" pitchFamily="18" charset="0"/>
              </a:rPr>
              <a:t>қуаныш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әкелген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іс-шаралардан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қанағаттану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сезімнің</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болмауы</a:t>
            </a:r>
            <a:r>
              <a:rPr lang="ru-RU" sz="2400" dirty="0">
                <a:latin typeface="Times New Roman" panose="02020603050405020304" pitchFamily="18" charset="0"/>
                <a:cs typeface="Times New Roman" panose="02020603050405020304" pitchFamily="18" charset="0"/>
              </a:rPr>
              <a:t>;</a:t>
            </a:r>
          </a:p>
          <a:p>
            <a:pPr marL="457200" indent="-457200" algn="just">
              <a:buFont typeface="Arial" panose="020B0604020202020204" pitchFamily="34" charset="0"/>
              <a:buChar char="•"/>
            </a:pPr>
            <a:r>
              <a:rPr lang="ru-RU" sz="2400" dirty="0" err="1">
                <a:latin typeface="Times New Roman" panose="02020603050405020304" pitchFamily="18" charset="0"/>
                <a:cs typeface="Times New Roman" panose="02020603050405020304" pitchFamily="18" charset="0"/>
              </a:rPr>
              <a:t>энергияның</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төмендеуі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және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шаршаудың</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жоғарылауы</a:t>
            </a:r>
            <a:r>
              <a:rPr lang="ru-RU" sz="2400" dirty="0">
                <a:latin typeface="Times New Roman" panose="02020603050405020304" pitchFamily="18" charset="0"/>
                <a:cs typeface="Times New Roman" panose="02020603050405020304" pitchFamily="18" charset="0"/>
              </a:rPr>
              <a:t>;</a:t>
            </a:r>
          </a:p>
          <a:p>
            <a:pPr marL="457200" indent="-457200" algn="just">
              <a:buFont typeface="Arial" panose="020B0604020202020204" pitchFamily="34" charset="0"/>
              <a:buChar char="•"/>
            </a:pPr>
            <a:r>
              <a:rPr lang="ru-RU" sz="2400" dirty="0" err="1">
                <a:latin typeface="Times New Roman" panose="02020603050405020304" pitchFamily="18" charset="0"/>
                <a:cs typeface="Times New Roman" panose="02020603050405020304" pitchFamily="18" charset="0"/>
              </a:rPr>
              <a:t>өзін-өзі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бағалау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төмендеуі</a:t>
            </a:r>
            <a:r>
              <a:rPr lang="ru-RU" sz="2400" dirty="0">
                <a:latin typeface="Times New Roman" panose="02020603050405020304" pitchFamily="18" charset="0"/>
                <a:cs typeface="Times New Roman" panose="02020603050405020304" pitchFamily="18" charset="0"/>
              </a:rPr>
              <a:t>;</a:t>
            </a:r>
          </a:p>
          <a:p>
            <a:pPr marL="457200" indent="-457200" algn="just">
              <a:buFont typeface="Arial" panose="020B0604020202020204" pitchFamily="34" charset="0"/>
              <a:buChar char="•"/>
            </a:pPr>
            <a:r>
              <a:rPr lang="ru-RU" sz="2400" dirty="0" err="1">
                <a:latin typeface="Times New Roman" panose="02020603050405020304" pitchFamily="18" charset="0"/>
                <a:cs typeface="Times New Roman" panose="02020603050405020304" pitchFamily="18" charset="0"/>
              </a:rPr>
              <a:t>кінә</a:t>
            </a:r>
            <a:r>
              <a:rPr lang="ru-RU" sz="2400" dirty="0">
                <a:latin typeface="Times New Roman" panose="02020603050405020304" pitchFamily="18" charset="0"/>
                <a:cs typeface="Times New Roman" panose="02020603050405020304" pitchFamily="18" charset="0"/>
              </a:rPr>
              <a:t> мен </a:t>
            </a:r>
            <a:r>
              <a:rPr lang="ru-RU" sz="2400" dirty="0" err="1">
                <a:latin typeface="Times New Roman" panose="02020603050405020304" pitchFamily="18" charset="0"/>
                <a:cs typeface="Times New Roman" panose="02020603050405020304" pitchFamily="18" charset="0"/>
              </a:rPr>
              <a:t>өзіне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деген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сенімсіздік</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сезімі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пайда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болуы</a:t>
            </a:r>
            <a:r>
              <a:rPr lang="ru-RU" sz="2400" dirty="0">
                <a:latin typeface="Times New Roman" panose="02020603050405020304" pitchFamily="18" charset="0"/>
                <a:cs typeface="Times New Roman" panose="02020603050405020304" pitchFamily="18" charset="0"/>
              </a:rPr>
              <a:t>;</a:t>
            </a:r>
          </a:p>
          <a:p>
            <a:pPr marL="457200" indent="-457200" algn="just">
              <a:buFont typeface="Arial" panose="020B0604020202020204" pitchFamily="34" charset="0"/>
              <a:buChar char="•"/>
            </a:pP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болашақты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пессимистікпен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бағалау</a:t>
            </a:r>
            <a:r>
              <a:rPr lang="ru-RU" sz="2400" dirty="0">
                <a:latin typeface="Times New Roman" panose="02020603050405020304" pitchFamily="18" charset="0"/>
                <a:cs typeface="Times New Roman" panose="02020603050405020304" pitchFamily="18" charset="0"/>
              </a:rPr>
              <a:t>;</a:t>
            </a:r>
          </a:p>
          <a:p>
            <a:pPr marL="457200" indent="-457200" algn="just">
              <a:buFont typeface="Arial" panose="020B0604020202020204" pitchFamily="34" charset="0"/>
              <a:buChar char="•"/>
            </a:pP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зейін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нашарлауы</a:t>
            </a:r>
            <a:r>
              <a:rPr lang="ru-RU" sz="2400" dirty="0">
                <a:latin typeface="Times New Roman" panose="02020603050405020304" pitchFamily="18" charset="0"/>
                <a:cs typeface="Times New Roman" panose="02020603050405020304" pitchFamily="18" charset="0"/>
              </a:rPr>
              <a:t>; </a:t>
            </a:r>
          </a:p>
          <a:p>
            <a:pPr marL="457200" indent="-457200" algn="just">
              <a:buFont typeface="Arial" panose="020B0604020202020204" pitchFamily="34" charset="0"/>
              <a:buChar char="•"/>
            </a:pPr>
            <a:r>
              <a:rPr lang="ru-RU" sz="2400" dirty="0">
                <a:latin typeface="Times New Roman" panose="02020603050405020304" pitchFamily="18" charset="0"/>
                <a:cs typeface="Times New Roman" panose="02020603050405020304" pitchFamily="18" charset="0"/>
              </a:rPr>
              <a:t>суицид </a:t>
            </a:r>
            <a:r>
              <a:rPr lang="ru-RU" sz="2400" dirty="0" err="1">
                <a:latin typeface="Times New Roman" panose="02020603050405020304" pitchFamily="18" charset="0"/>
                <a:cs typeface="Times New Roman" panose="02020603050405020304" pitchFamily="18" charset="0"/>
              </a:rPr>
              <a:t>туралы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ойлар</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пайда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болуы</a:t>
            </a:r>
            <a:r>
              <a:rPr lang="ru-RU" sz="2400" dirty="0">
                <a:latin typeface="Times New Roman" panose="02020603050405020304" pitchFamily="18" charset="0"/>
                <a:cs typeface="Times New Roman" panose="02020603050405020304" pitchFamily="18" charset="0"/>
              </a:rPr>
              <a:t>;</a:t>
            </a:r>
          </a:p>
          <a:p>
            <a:pPr marL="457200" indent="-457200" algn="just">
              <a:buFont typeface="Arial" panose="020B0604020202020204" pitchFamily="34" charset="0"/>
              <a:buChar char="•"/>
            </a:pP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ұйқы</a:t>
            </a:r>
            <a:r>
              <a:rPr lang="ru-RU" sz="2400" dirty="0">
                <a:latin typeface="Times New Roman" panose="02020603050405020304" pitchFamily="18" charset="0"/>
                <a:cs typeface="Times New Roman" panose="02020603050405020304" pitchFamily="18" charset="0"/>
              </a:rPr>
              <a:t> мен </a:t>
            </a:r>
            <a:r>
              <a:rPr lang="ru-RU" sz="2400" dirty="0" err="1">
                <a:latin typeface="Times New Roman" panose="02020603050405020304" pitchFamily="18" charset="0"/>
                <a:cs typeface="Times New Roman" panose="02020603050405020304" pitchFamily="18" charset="0"/>
              </a:rPr>
              <a:t>тәбет</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бұзылуы</a:t>
            </a:r>
            <a:r>
              <a:rPr lang="ru-RU" sz="240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238397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1F37A3F-B4D6-9756-BC3C-2726B3DA489A}"/>
              </a:ext>
            </a:extLst>
          </p:cNvPr>
          <p:cNvSpPr txBox="1"/>
          <p:nvPr/>
        </p:nvSpPr>
        <p:spPr>
          <a:xfrm>
            <a:off x="237744" y="2782431"/>
            <a:ext cx="11448288" cy="1015663"/>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200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«Депрессия» </a:t>
            </a:r>
            <a:r>
              <a:rPr kumimoji="0" lang="ru-RU" sz="200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белгілерін</a:t>
            </a:r>
            <a:r>
              <a:rPr kumimoji="0" lang="ru-RU" sz="20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ru-RU" sz="200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байқаған</a:t>
            </a:r>
            <a:r>
              <a:rPr kumimoji="0" lang="ru-RU" sz="20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ru-RU" sz="200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жағдайда</a:t>
            </a:r>
            <a:r>
              <a:rPr lang="ru-RU" sz="2000" dirty="0">
                <a:solidFill>
                  <a:prstClr val="black"/>
                </a:solidFill>
                <a:latin typeface="Times New Roman" panose="02020603050405020304" pitchFamily="18" charset="0"/>
                <a:cs typeface="Times New Roman" panose="02020603050405020304" pitchFamily="18" charset="0"/>
              </a:rPr>
              <a:t> </a:t>
            </a:r>
            <a:r>
              <a:rPr lang="ru-RU" sz="2000" dirty="0" err="1">
                <a:solidFill>
                  <a:prstClr val="black"/>
                </a:solidFill>
                <a:latin typeface="Times New Roman" panose="02020603050405020304" pitchFamily="18" charset="0"/>
                <a:cs typeface="Times New Roman" panose="02020603050405020304" pitchFamily="18" charset="0"/>
              </a:rPr>
              <a:t>және</a:t>
            </a:r>
            <a:r>
              <a:rPr lang="ru-RU" sz="2000" dirty="0">
                <a:solidFill>
                  <a:prstClr val="black"/>
                </a:solidFill>
                <a:latin typeface="Times New Roman" panose="02020603050405020304" pitchFamily="18" charset="0"/>
                <a:cs typeface="Times New Roman" panose="02020603050405020304" pitchFamily="18" charset="0"/>
              </a:rPr>
              <a:t> </a:t>
            </a:r>
            <a:r>
              <a:rPr lang="ru-RU" sz="2000" dirty="0" err="1">
                <a:solidFill>
                  <a:prstClr val="black"/>
                </a:solidFill>
                <a:latin typeface="Times New Roman" panose="02020603050405020304" pitchFamily="18" charset="0"/>
                <a:cs typeface="Times New Roman" panose="02020603050405020304" pitchFamily="18" charset="0"/>
              </a:rPr>
              <a:t>ол</a:t>
            </a:r>
            <a:r>
              <a:rPr lang="ru-RU" sz="2000" dirty="0">
                <a:solidFill>
                  <a:prstClr val="black"/>
                </a:solidFill>
                <a:latin typeface="Times New Roman" panose="02020603050405020304" pitchFamily="18" charset="0"/>
                <a:cs typeface="Times New Roman" panose="02020603050405020304" pitchFamily="18" charset="0"/>
              </a:rPr>
              <a:t> </a:t>
            </a:r>
            <a:r>
              <a:rPr kumimoji="0" lang="ru-RU" sz="200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қаншалықты</a:t>
            </a:r>
            <a:r>
              <a:rPr kumimoji="0" lang="ru-RU" sz="20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ru-RU" sz="200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дәрежеде</a:t>
            </a:r>
            <a:r>
              <a:rPr kumimoji="0" lang="ru-RU" sz="20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ru-RU" sz="200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екенін</a:t>
            </a:r>
            <a:r>
              <a:rPr kumimoji="0" lang="ru-RU" sz="20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ru-RU" sz="200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бағалау</a:t>
            </a:r>
            <a:r>
              <a:rPr kumimoji="0" lang="ru-RU" sz="20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ru-RU" sz="200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үшін</a:t>
            </a:r>
            <a:r>
              <a:rPr kumimoji="0" lang="ru-RU" sz="20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ru-RU" sz="200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қажетті</a:t>
            </a:r>
            <a:r>
              <a:rPr kumimoji="0" lang="ru-RU" sz="20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ru-RU" sz="200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көмек</a:t>
            </a:r>
            <a:r>
              <a:rPr kumimoji="0" lang="ru-RU" sz="20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ru-RU" sz="200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көрсететін</a:t>
            </a:r>
            <a:r>
              <a:rPr kumimoji="0" lang="ru-RU" sz="20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ru-RU" sz="200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кәсіби</a:t>
            </a:r>
            <a:r>
              <a:rPr kumimoji="0" lang="ru-RU" sz="20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ru-RU" sz="200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мамандарға</a:t>
            </a:r>
            <a:r>
              <a:rPr kumimoji="0" lang="ru-RU" sz="20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ru-RU" sz="200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психологқа</a:t>
            </a:r>
            <a:r>
              <a:rPr kumimoji="0" lang="ru-RU" sz="20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ru-RU" sz="200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немесе</a:t>
            </a:r>
            <a:r>
              <a:rPr kumimoji="0" lang="ru-RU" sz="20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ru-RU" sz="200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психотерапевтке</a:t>
            </a:r>
            <a:r>
              <a:rPr kumimoji="0" lang="ru-RU" sz="20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ru-RU" sz="200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хабарласу</a:t>
            </a:r>
            <a:r>
              <a:rPr kumimoji="0" lang="ru-RU" sz="20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ru-RU" sz="200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көптеген</a:t>
            </a:r>
            <a:r>
              <a:rPr kumimoji="0" lang="ru-RU" sz="20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ru-RU" sz="200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келеңсіз</a:t>
            </a:r>
            <a:r>
              <a:rPr kumimoji="0" lang="ru-RU" sz="20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ru-RU" sz="200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және</a:t>
            </a:r>
            <a:r>
              <a:rPr kumimoji="0" lang="ru-RU" sz="20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ru-RU" sz="200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бақытсыз</a:t>
            </a:r>
            <a:r>
              <a:rPr kumimoji="0" lang="ru-RU" sz="20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ru-RU" sz="200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оқиғаларды</a:t>
            </a:r>
            <a:r>
              <a:rPr kumimoji="0" lang="ru-RU" sz="20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ru-RU" sz="200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алдын</a:t>
            </a:r>
            <a:r>
              <a:rPr kumimoji="0" lang="ru-RU" sz="20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ru-RU" sz="200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алуға</a:t>
            </a:r>
            <a:r>
              <a:rPr kumimoji="0" lang="ru-RU" sz="20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ru-RU" sz="200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көмектеседі</a:t>
            </a:r>
            <a:r>
              <a:rPr kumimoji="0" lang="ru-RU" sz="20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US" sz="20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4" name="Рисунок 3">
            <a:extLst>
              <a:ext uri="{FF2B5EF4-FFF2-40B4-BE49-F238E27FC236}">
                <a16:creationId xmlns:a16="http://schemas.microsoft.com/office/drawing/2014/main" id="{FCA1D8C8-B250-768D-499E-DD806A3BA2BD}"/>
              </a:ext>
            </a:extLst>
          </p:cNvPr>
          <p:cNvPicPr>
            <a:picLocks noChangeAspect="1"/>
          </p:cNvPicPr>
          <p:nvPr/>
        </p:nvPicPr>
        <p:blipFill>
          <a:blip r:embed="rId2"/>
          <a:stretch>
            <a:fillRect/>
          </a:stretch>
        </p:blipFill>
        <p:spPr>
          <a:xfrm>
            <a:off x="7192085" y="117463"/>
            <a:ext cx="3916942" cy="2611294"/>
          </a:xfrm>
          <a:prstGeom prst="rect">
            <a:avLst/>
          </a:prstGeom>
        </p:spPr>
      </p:pic>
      <p:pic>
        <p:nvPicPr>
          <p:cNvPr id="5" name="Рисунок 4">
            <a:extLst>
              <a:ext uri="{FF2B5EF4-FFF2-40B4-BE49-F238E27FC236}">
                <a16:creationId xmlns:a16="http://schemas.microsoft.com/office/drawing/2014/main" id="{E5BC0B12-87DB-5A65-8366-6D0EED337B24}"/>
              </a:ext>
            </a:extLst>
          </p:cNvPr>
          <p:cNvPicPr>
            <a:picLocks noChangeAspect="1"/>
          </p:cNvPicPr>
          <p:nvPr/>
        </p:nvPicPr>
        <p:blipFill>
          <a:blip r:embed="rId3"/>
          <a:stretch>
            <a:fillRect/>
          </a:stretch>
        </p:blipFill>
        <p:spPr>
          <a:xfrm>
            <a:off x="333164" y="117462"/>
            <a:ext cx="3916943" cy="2611295"/>
          </a:xfrm>
          <a:prstGeom prst="rect">
            <a:avLst/>
          </a:prstGeom>
        </p:spPr>
      </p:pic>
      <p:sp>
        <p:nvSpPr>
          <p:cNvPr id="6" name="TextBox 5">
            <a:extLst>
              <a:ext uri="{FF2B5EF4-FFF2-40B4-BE49-F238E27FC236}">
                <a16:creationId xmlns:a16="http://schemas.microsoft.com/office/drawing/2014/main" id="{6CE0ADC1-74CA-AF16-93F3-D43E5778C1A3}"/>
              </a:ext>
            </a:extLst>
          </p:cNvPr>
          <p:cNvSpPr txBox="1"/>
          <p:nvPr/>
        </p:nvSpPr>
        <p:spPr>
          <a:xfrm>
            <a:off x="4517136" y="539496"/>
            <a:ext cx="2450592" cy="923330"/>
          </a:xfrm>
          <a:prstGeom prst="rect">
            <a:avLst/>
          </a:prstGeom>
          <a:noFill/>
        </p:spPr>
        <p:txBody>
          <a:bodyPr wrap="square">
            <a:spAutoFit/>
          </a:bodyPr>
          <a:lstStyle/>
          <a:p>
            <a:pPr algn="ctr"/>
            <a:r>
              <a:rPr kumimoji="0" lang="ru-RU" sz="180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Депрессия</a:t>
            </a:r>
            <a:r>
              <a:rPr lang="ru-RU" dirty="0">
                <a:solidFill>
                  <a:srgbClr val="FF0000"/>
                </a:solidFill>
                <a:latin typeface="Times New Roman" panose="02020603050405020304" pitchFamily="18" charset="0"/>
                <a:cs typeface="Times New Roman" panose="02020603050405020304" pitchFamily="18" charset="0"/>
              </a:rPr>
              <a:t> </a:t>
            </a:r>
            <a:r>
              <a:rPr lang="ru-RU" dirty="0" err="1">
                <a:solidFill>
                  <a:srgbClr val="FF0000"/>
                </a:solidFill>
                <a:latin typeface="Times New Roman" panose="02020603050405020304" pitchFamily="18" charset="0"/>
                <a:cs typeface="Times New Roman" panose="02020603050405020304" pitchFamily="18" charset="0"/>
              </a:rPr>
              <a:t>және</a:t>
            </a:r>
            <a:r>
              <a:rPr lang="ru-RU" dirty="0">
                <a:solidFill>
                  <a:srgbClr val="FF0000"/>
                </a:solidFill>
                <a:latin typeface="Times New Roman" panose="02020603050405020304" pitchFamily="18" charset="0"/>
                <a:cs typeface="Times New Roman" panose="02020603050405020304" pitchFamily="18" charset="0"/>
              </a:rPr>
              <a:t> оны </a:t>
            </a:r>
            <a:r>
              <a:rPr lang="ru-RU" dirty="0" err="1">
                <a:solidFill>
                  <a:srgbClr val="FF0000"/>
                </a:solidFill>
                <a:latin typeface="Times New Roman" panose="02020603050405020304" pitchFamily="18" charset="0"/>
                <a:cs typeface="Times New Roman" panose="02020603050405020304" pitchFamily="18" charset="0"/>
              </a:rPr>
              <a:t>анықтау</a:t>
            </a:r>
            <a:r>
              <a:rPr lang="ru-RU" dirty="0">
                <a:solidFill>
                  <a:srgbClr val="FF0000"/>
                </a:solidFill>
                <a:latin typeface="Times New Roman" panose="02020603050405020304" pitchFamily="18" charset="0"/>
                <a:cs typeface="Times New Roman" panose="02020603050405020304" pitchFamily="18" charset="0"/>
              </a:rPr>
              <a:t> мен </a:t>
            </a:r>
            <a:r>
              <a:rPr lang="ru-RU" dirty="0" err="1">
                <a:solidFill>
                  <a:srgbClr val="FF0000"/>
                </a:solidFill>
                <a:latin typeface="Times New Roman" panose="02020603050405020304" pitchFamily="18" charset="0"/>
                <a:cs typeface="Times New Roman" panose="02020603050405020304" pitchFamily="18" charset="0"/>
              </a:rPr>
              <a:t>емдеудің</a:t>
            </a:r>
            <a:r>
              <a:rPr lang="ru-RU" dirty="0">
                <a:solidFill>
                  <a:srgbClr val="FF0000"/>
                </a:solidFill>
                <a:latin typeface="Times New Roman" panose="02020603050405020304" pitchFamily="18" charset="0"/>
                <a:cs typeface="Times New Roman" panose="02020603050405020304" pitchFamily="18" charset="0"/>
              </a:rPr>
              <a:t> </a:t>
            </a:r>
            <a:r>
              <a:rPr lang="ru-RU" dirty="0" err="1">
                <a:solidFill>
                  <a:srgbClr val="FF0000"/>
                </a:solidFill>
                <a:latin typeface="Times New Roman" panose="02020603050405020304" pitchFamily="18" charset="0"/>
                <a:cs typeface="Times New Roman" panose="02020603050405020304" pitchFamily="18" charset="0"/>
              </a:rPr>
              <a:t>маңызы</a:t>
            </a:r>
            <a:r>
              <a:rPr lang="ru-RU" dirty="0">
                <a:solidFill>
                  <a:srgbClr val="FF0000"/>
                </a:solidFill>
                <a:latin typeface="Times New Roman" panose="02020603050405020304" pitchFamily="18" charset="0"/>
                <a:cs typeface="Times New Roman" panose="02020603050405020304" pitchFamily="18" charset="0"/>
              </a:rPr>
              <a:t> </a:t>
            </a:r>
            <a:r>
              <a:rPr kumimoji="0" lang="ru-RU" sz="180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endParaRPr lang="en-US" dirty="0"/>
          </a:p>
        </p:txBody>
      </p:sp>
    </p:spTree>
    <p:extLst>
      <p:ext uri="{BB962C8B-B14F-4D97-AF65-F5344CB8AC3E}">
        <p14:creationId xmlns:p14="http://schemas.microsoft.com/office/powerpoint/2010/main" val="26035452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8467485D-AD33-397A-4261-DC78F3AD88C2}"/>
              </a:ext>
            </a:extLst>
          </p:cNvPr>
          <p:cNvPicPr>
            <a:picLocks noChangeAspect="1"/>
          </p:cNvPicPr>
          <p:nvPr/>
        </p:nvPicPr>
        <p:blipFill rotWithShape="1">
          <a:blip r:embed="rId2"/>
          <a:srcRect l="-85" t="7805" r="85" b="27531"/>
          <a:stretch/>
        </p:blipFill>
        <p:spPr>
          <a:xfrm>
            <a:off x="191735" y="3422877"/>
            <a:ext cx="8040460" cy="1450723"/>
          </a:xfrm>
          <a:prstGeom prst="rect">
            <a:avLst/>
          </a:prstGeom>
        </p:spPr>
      </p:pic>
      <p:sp>
        <p:nvSpPr>
          <p:cNvPr id="4" name="TextBox 3">
            <a:extLst>
              <a:ext uri="{FF2B5EF4-FFF2-40B4-BE49-F238E27FC236}">
                <a16:creationId xmlns:a16="http://schemas.microsoft.com/office/drawing/2014/main" id="{6D0E8CBC-0192-A135-4AAC-A6F22F836C79}"/>
              </a:ext>
            </a:extLst>
          </p:cNvPr>
          <p:cNvSpPr txBox="1"/>
          <p:nvPr/>
        </p:nvSpPr>
        <p:spPr>
          <a:xfrm>
            <a:off x="2736506" y="997683"/>
            <a:ext cx="2916195" cy="36933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ru-RU" sz="1800" b="1" dirty="0">
                <a:latin typeface="Times New Roman" panose="02020603050405020304" pitchFamily="18" charset="0"/>
                <a:cs typeface="Times New Roman" panose="02020603050405020304" pitchFamily="18" charset="0"/>
              </a:rPr>
              <a:t>СТРЕСС ФАКТОРЛАРЫ</a:t>
            </a:r>
          </a:p>
        </p:txBody>
      </p:sp>
      <p:sp>
        <p:nvSpPr>
          <p:cNvPr id="5" name="TextBox 4">
            <a:extLst>
              <a:ext uri="{FF2B5EF4-FFF2-40B4-BE49-F238E27FC236}">
                <a16:creationId xmlns:a16="http://schemas.microsoft.com/office/drawing/2014/main" id="{F53780C2-F25D-D462-0CC6-423597E1B610}"/>
              </a:ext>
            </a:extLst>
          </p:cNvPr>
          <p:cNvSpPr txBox="1"/>
          <p:nvPr/>
        </p:nvSpPr>
        <p:spPr>
          <a:xfrm>
            <a:off x="2051942" y="2710744"/>
            <a:ext cx="4139512" cy="36933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ru-RU" b="1" dirty="0">
                <a:latin typeface="Times New Roman" panose="02020603050405020304" pitchFamily="18" charset="0"/>
                <a:cs typeface="Times New Roman" panose="02020603050405020304" pitchFamily="18" charset="0"/>
              </a:rPr>
              <a:t>АДАМ ӨМІРІНЕ ҚАУІП ТӨНУ </a:t>
            </a:r>
            <a:endParaRPr lang="ru-RU" sz="1800" b="1" dirty="0">
              <a:latin typeface="Times New Roman" panose="02020603050405020304" pitchFamily="18" charset="0"/>
              <a:cs typeface="Times New Roman" panose="02020603050405020304" pitchFamily="18" charset="0"/>
            </a:endParaRPr>
          </a:p>
        </p:txBody>
      </p:sp>
      <p:sp>
        <p:nvSpPr>
          <p:cNvPr id="6" name="Стрелка: вниз 5">
            <a:extLst>
              <a:ext uri="{FF2B5EF4-FFF2-40B4-BE49-F238E27FC236}">
                <a16:creationId xmlns:a16="http://schemas.microsoft.com/office/drawing/2014/main" id="{0EE23947-8DC8-E0DA-FEE9-43A946F4F21A}"/>
              </a:ext>
            </a:extLst>
          </p:cNvPr>
          <p:cNvSpPr/>
          <p:nvPr/>
        </p:nvSpPr>
        <p:spPr>
          <a:xfrm>
            <a:off x="3859424" y="1386616"/>
            <a:ext cx="345989" cy="455633"/>
          </a:xfrm>
          <a:prstGeom prst="down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 name="Стрелка: вниз 6">
            <a:extLst>
              <a:ext uri="{FF2B5EF4-FFF2-40B4-BE49-F238E27FC236}">
                <a16:creationId xmlns:a16="http://schemas.microsoft.com/office/drawing/2014/main" id="{9638B9EE-73FC-11FA-B774-F8A53F33892E}"/>
              </a:ext>
            </a:extLst>
          </p:cNvPr>
          <p:cNvSpPr/>
          <p:nvPr/>
        </p:nvSpPr>
        <p:spPr>
          <a:xfrm>
            <a:off x="3859424" y="3073141"/>
            <a:ext cx="365555" cy="930874"/>
          </a:xfrm>
          <a:prstGeom prst="down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 name="TextBox 7">
            <a:extLst>
              <a:ext uri="{FF2B5EF4-FFF2-40B4-BE49-F238E27FC236}">
                <a16:creationId xmlns:a16="http://schemas.microsoft.com/office/drawing/2014/main" id="{A048999C-B8CC-D855-E366-099646C8F8D6}"/>
              </a:ext>
            </a:extLst>
          </p:cNvPr>
          <p:cNvSpPr txBox="1"/>
          <p:nvPr/>
        </p:nvSpPr>
        <p:spPr>
          <a:xfrm>
            <a:off x="1956488" y="5804474"/>
            <a:ext cx="4139512" cy="36933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ru-RU" sz="1800" b="1" dirty="0">
                <a:latin typeface="Times New Roman" panose="02020603050405020304" pitchFamily="18" charset="0"/>
                <a:cs typeface="Times New Roman" panose="02020603050405020304" pitchFamily="18" charset="0"/>
              </a:rPr>
              <a:t>АДАМНЫҢ ТОЗҒАН </a:t>
            </a:r>
            <a:r>
              <a:rPr lang="ru-RU" b="1" dirty="0">
                <a:latin typeface="Times New Roman" panose="02020603050405020304" pitchFamily="18" charset="0"/>
                <a:cs typeface="Times New Roman" panose="02020603050405020304" pitchFamily="18" charset="0"/>
              </a:rPr>
              <a:t>Ж</a:t>
            </a:r>
            <a:r>
              <a:rPr lang="ru-RU" sz="1800" b="1" dirty="0">
                <a:latin typeface="Times New Roman" panose="02020603050405020304" pitchFamily="18" charset="0"/>
                <a:cs typeface="Times New Roman" panose="02020603050405020304" pitchFamily="18" charset="0"/>
              </a:rPr>
              <a:t>ҮЙКЕСІ </a:t>
            </a:r>
          </a:p>
        </p:txBody>
      </p:sp>
      <p:sp>
        <p:nvSpPr>
          <p:cNvPr id="9" name="TextBox 8">
            <a:extLst>
              <a:ext uri="{FF2B5EF4-FFF2-40B4-BE49-F238E27FC236}">
                <a16:creationId xmlns:a16="http://schemas.microsoft.com/office/drawing/2014/main" id="{82D51947-F69F-3379-5519-B0F602B6C002}"/>
              </a:ext>
            </a:extLst>
          </p:cNvPr>
          <p:cNvSpPr txBox="1"/>
          <p:nvPr/>
        </p:nvSpPr>
        <p:spPr>
          <a:xfrm>
            <a:off x="2776664" y="1842338"/>
            <a:ext cx="2531073" cy="36933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ru-RU" sz="1800" b="1" dirty="0">
                <a:latin typeface="Times New Roman" panose="02020603050405020304" pitchFamily="18" charset="0"/>
                <a:cs typeface="Times New Roman" panose="02020603050405020304" pitchFamily="18" charset="0"/>
              </a:rPr>
              <a:t>ДЕПРЕСИЯ </a:t>
            </a:r>
          </a:p>
        </p:txBody>
      </p:sp>
      <p:sp>
        <p:nvSpPr>
          <p:cNvPr id="10" name="Стрелка: вниз 9">
            <a:extLst>
              <a:ext uri="{FF2B5EF4-FFF2-40B4-BE49-F238E27FC236}">
                <a16:creationId xmlns:a16="http://schemas.microsoft.com/office/drawing/2014/main" id="{26F10128-C6DA-B2D3-3DEE-2384BFB0A15B}"/>
              </a:ext>
            </a:extLst>
          </p:cNvPr>
          <p:cNvSpPr/>
          <p:nvPr/>
        </p:nvSpPr>
        <p:spPr>
          <a:xfrm>
            <a:off x="3863294" y="2277042"/>
            <a:ext cx="365555" cy="420474"/>
          </a:xfrm>
          <a:prstGeom prst="down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 name="Стрелка: вверх 10">
            <a:extLst>
              <a:ext uri="{FF2B5EF4-FFF2-40B4-BE49-F238E27FC236}">
                <a16:creationId xmlns:a16="http://schemas.microsoft.com/office/drawing/2014/main" id="{E9BE4813-360A-B2B4-79F3-E8E8800C76D7}"/>
              </a:ext>
            </a:extLst>
          </p:cNvPr>
          <p:cNvSpPr/>
          <p:nvPr/>
        </p:nvSpPr>
        <p:spPr>
          <a:xfrm>
            <a:off x="3829049" y="4873600"/>
            <a:ext cx="365555" cy="930874"/>
          </a:xfrm>
          <a:prstGeom prst="up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540028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91C9EAE-A4CB-31C8-452D-25F00D32A40E}"/>
              </a:ext>
            </a:extLst>
          </p:cNvPr>
          <p:cNvSpPr txBox="1"/>
          <p:nvPr/>
        </p:nvSpPr>
        <p:spPr>
          <a:xfrm>
            <a:off x="432046" y="631145"/>
            <a:ext cx="11526175" cy="3970318"/>
          </a:xfrm>
          <a:prstGeom prst="rect">
            <a:avLst/>
          </a:prstGeom>
          <a:noFill/>
        </p:spPr>
        <p:txBody>
          <a:bodyPr wrap="square">
            <a:spAutoFit/>
          </a:bodyPr>
          <a:lstStyle/>
          <a:p>
            <a:pPr algn="just"/>
            <a:r>
              <a:rPr lang="ru-RU" sz="2800" b="1" i="0" dirty="0">
                <a:solidFill>
                  <a:srgbClr val="333333"/>
                </a:solidFill>
                <a:effectLst/>
                <a:latin typeface="Times New Roman" panose="02020603050405020304" pitchFamily="18" charset="0"/>
                <a:cs typeface="Times New Roman" panose="02020603050405020304" pitchFamily="18" charset="0"/>
              </a:rPr>
              <a:t>Депрессия</a:t>
            </a:r>
            <a:r>
              <a:rPr lang="ru-RU" sz="2800" b="0" i="0" dirty="0">
                <a:solidFill>
                  <a:srgbClr val="333333"/>
                </a:solidFill>
                <a:effectLst/>
                <a:latin typeface="Times New Roman" panose="02020603050405020304" pitchFamily="18" charset="0"/>
                <a:cs typeface="Times New Roman" panose="02020603050405020304" pitchFamily="18" charset="0"/>
              </a:rPr>
              <a:t> - </a:t>
            </a:r>
            <a:r>
              <a:rPr lang="ru-RU" sz="2800" b="0" i="0" dirty="0" err="1">
                <a:solidFill>
                  <a:srgbClr val="333333"/>
                </a:solidFill>
                <a:effectLst/>
                <a:latin typeface="Times New Roman" panose="02020603050405020304" pitchFamily="18" charset="0"/>
                <a:cs typeface="Times New Roman" panose="02020603050405020304" pitchFamily="18" charset="0"/>
              </a:rPr>
              <a:t>көпке</a:t>
            </a:r>
            <a:r>
              <a:rPr lang="ru-RU" sz="2800" b="0" i="0" dirty="0">
                <a:solidFill>
                  <a:srgbClr val="333333"/>
                </a:solidFill>
                <a:effectLst/>
                <a:latin typeface="Times New Roman" panose="02020603050405020304" pitchFamily="18" charset="0"/>
                <a:cs typeface="Times New Roman" panose="02020603050405020304" pitchFamily="18" charset="0"/>
              </a:rPr>
              <a:t> </a:t>
            </a:r>
            <a:r>
              <a:rPr lang="ru-RU" sz="2800" b="0" i="0" dirty="0" err="1">
                <a:solidFill>
                  <a:srgbClr val="333333"/>
                </a:solidFill>
                <a:effectLst/>
                <a:latin typeface="Times New Roman" panose="02020603050405020304" pitchFamily="18" charset="0"/>
                <a:cs typeface="Times New Roman" panose="02020603050405020304" pitchFamily="18" charset="0"/>
              </a:rPr>
              <a:t>созылмайтын</a:t>
            </a:r>
            <a:r>
              <a:rPr lang="ru-RU" sz="2800" b="0" i="0" dirty="0">
                <a:solidFill>
                  <a:srgbClr val="333333"/>
                </a:solidFill>
                <a:effectLst/>
                <a:latin typeface="Times New Roman" panose="02020603050405020304" pitchFamily="18" charset="0"/>
                <a:cs typeface="Times New Roman" panose="02020603050405020304" pitchFamily="18" charset="0"/>
              </a:rPr>
              <a:t>, </a:t>
            </a:r>
            <a:r>
              <a:rPr lang="ru-RU" sz="2800" b="0" i="0" dirty="0" err="1">
                <a:solidFill>
                  <a:srgbClr val="333333"/>
                </a:solidFill>
                <a:effectLst/>
                <a:latin typeface="Times New Roman" panose="02020603050405020304" pitchFamily="18" charset="0"/>
                <a:cs typeface="Times New Roman" panose="02020603050405020304" pitchFamily="18" charset="0"/>
              </a:rPr>
              <a:t>бірақ</a:t>
            </a:r>
            <a:r>
              <a:rPr lang="ru-RU" sz="2800" b="0" i="0" dirty="0">
                <a:solidFill>
                  <a:srgbClr val="333333"/>
                </a:solidFill>
                <a:effectLst/>
                <a:latin typeface="Times New Roman" panose="02020603050405020304" pitchFamily="18" charset="0"/>
                <a:cs typeface="Times New Roman" panose="02020603050405020304" pitchFamily="18" charset="0"/>
              </a:rPr>
              <a:t> </a:t>
            </a:r>
            <a:r>
              <a:rPr lang="ru-RU" sz="2800" b="0" i="0" dirty="0" err="1">
                <a:solidFill>
                  <a:srgbClr val="333333"/>
                </a:solidFill>
                <a:effectLst/>
                <a:latin typeface="Times New Roman" panose="02020603050405020304" pitchFamily="18" charset="0"/>
                <a:cs typeface="Times New Roman" panose="02020603050405020304" pitchFamily="18" charset="0"/>
              </a:rPr>
              <a:t>созылып</a:t>
            </a:r>
            <a:r>
              <a:rPr lang="ru-RU" sz="2800" b="0" i="0" dirty="0">
                <a:solidFill>
                  <a:srgbClr val="333333"/>
                </a:solidFill>
                <a:effectLst/>
                <a:latin typeface="Times New Roman" panose="02020603050405020304" pitchFamily="18" charset="0"/>
                <a:cs typeface="Times New Roman" panose="02020603050405020304" pitchFamily="18" charset="0"/>
              </a:rPr>
              <a:t> </a:t>
            </a:r>
            <a:r>
              <a:rPr lang="ru-RU" sz="2800" b="0" i="0" dirty="0" err="1">
                <a:solidFill>
                  <a:srgbClr val="333333"/>
                </a:solidFill>
                <a:effectLst/>
                <a:latin typeface="Times New Roman" panose="02020603050405020304" pitchFamily="18" charset="0"/>
                <a:cs typeface="Times New Roman" panose="02020603050405020304" pitchFamily="18" charset="0"/>
              </a:rPr>
              <a:t>кетсе</a:t>
            </a:r>
            <a:r>
              <a:rPr lang="ru-RU" sz="2800" b="0" i="0" dirty="0">
                <a:solidFill>
                  <a:srgbClr val="333333"/>
                </a:solidFill>
                <a:effectLst/>
                <a:latin typeface="Times New Roman" panose="02020603050405020304" pitchFamily="18" charset="0"/>
                <a:cs typeface="Times New Roman" panose="02020603050405020304" pitchFamily="18" charset="0"/>
              </a:rPr>
              <a:t> невроз </a:t>
            </a:r>
            <a:r>
              <a:rPr lang="ru-RU" sz="2800" b="0" i="0" dirty="0" err="1">
                <a:solidFill>
                  <a:srgbClr val="333333"/>
                </a:solidFill>
                <a:effectLst/>
                <a:latin typeface="Times New Roman" panose="02020603050405020304" pitchFamily="18" charset="0"/>
                <a:cs typeface="Times New Roman" panose="02020603050405020304" pitchFamily="18" charset="0"/>
              </a:rPr>
              <a:t>немесе</a:t>
            </a:r>
            <a:r>
              <a:rPr lang="ru-RU" sz="2800" b="0" i="0" dirty="0">
                <a:solidFill>
                  <a:srgbClr val="333333"/>
                </a:solidFill>
                <a:effectLst/>
                <a:latin typeface="Times New Roman" panose="02020603050405020304" pitchFamily="18" charset="0"/>
                <a:cs typeface="Times New Roman" panose="02020603050405020304" pitchFamily="18" charset="0"/>
              </a:rPr>
              <a:t> </a:t>
            </a:r>
            <a:r>
              <a:rPr lang="ru-RU" sz="2800" b="0" i="0" dirty="0" err="1">
                <a:solidFill>
                  <a:srgbClr val="333333"/>
                </a:solidFill>
                <a:effectLst/>
                <a:latin typeface="Times New Roman" panose="02020603050405020304" pitchFamily="18" charset="0"/>
                <a:cs typeface="Times New Roman" panose="02020603050405020304" pitchFamily="18" charset="0"/>
              </a:rPr>
              <a:t>психоздың</a:t>
            </a:r>
            <a:r>
              <a:rPr lang="ru-RU" sz="2800" b="0" i="0" dirty="0">
                <a:solidFill>
                  <a:srgbClr val="333333"/>
                </a:solidFill>
                <a:effectLst/>
                <a:latin typeface="Times New Roman" panose="02020603050405020304" pitchFamily="18" charset="0"/>
                <a:cs typeface="Times New Roman" panose="02020603050405020304" pitchFamily="18" charset="0"/>
              </a:rPr>
              <a:t> </a:t>
            </a:r>
            <a:r>
              <a:rPr lang="ru-RU" sz="2800" b="0" i="0" dirty="0" err="1">
                <a:solidFill>
                  <a:srgbClr val="333333"/>
                </a:solidFill>
                <a:effectLst/>
                <a:latin typeface="Times New Roman" panose="02020603050405020304" pitchFamily="18" charset="0"/>
                <a:cs typeface="Times New Roman" panose="02020603050405020304" pitchFamily="18" charset="0"/>
              </a:rPr>
              <a:t>бастауына</a:t>
            </a:r>
            <a:r>
              <a:rPr lang="ru-RU" sz="2800" b="0" i="0" dirty="0">
                <a:solidFill>
                  <a:srgbClr val="333333"/>
                </a:solidFill>
                <a:effectLst/>
                <a:latin typeface="Times New Roman" panose="02020603050405020304" pitchFamily="18" charset="0"/>
                <a:cs typeface="Times New Roman" panose="02020603050405020304" pitchFamily="18" charset="0"/>
              </a:rPr>
              <a:t> </a:t>
            </a:r>
            <a:r>
              <a:rPr lang="ru-RU" sz="2800" b="0" i="0" dirty="0" err="1">
                <a:solidFill>
                  <a:srgbClr val="333333"/>
                </a:solidFill>
                <a:effectLst/>
                <a:latin typeface="Times New Roman" panose="02020603050405020304" pitchFamily="18" charset="0"/>
                <a:cs typeface="Times New Roman" panose="02020603050405020304" pitchFamily="18" charset="0"/>
              </a:rPr>
              <a:t>айналатын</a:t>
            </a:r>
            <a:r>
              <a:rPr lang="ru-RU" sz="2800" b="0" i="0" dirty="0">
                <a:solidFill>
                  <a:srgbClr val="333333"/>
                </a:solidFill>
                <a:effectLst/>
                <a:latin typeface="Times New Roman" panose="02020603050405020304" pitchFamily="18" charset="0"/>
                <a:cs typeface="Times New Roman" panose="02020603050405020304" pitchFamily="18" charset="0"/>
              </a:rPr>
              <a:t> </a:t>
            </a:r>
            <a:r>
              <a:rPr lang="ru-RU" sz="2800" b="0" i="0" dirty="0" err="1">
                <a:solidFill>
                  <a:srgbClr val="333333"/>
                </a:solidFill>
                <a:effectLst/>
                <a:latin typeface="Times New Roman" panose="02020603050405020304" pitchFamily="18" charset="0"/>
                <a:cs typeface="Times New Roman" panose="02020603050405020304" pitchFamily="18" charset="0"/>
              </a:rPr>
              <a:t>түңілу</a:t>
            </a:r>
            <a:r>
              <a:rPr lang="ru-RU" sz="2800" b="0" i="0" dirty="0">
                <a:solidFill>
                  <a:srgbClr val="333333"/>
                </a:solidFill>
                <a:effectLst/>
                <a:latin typeface="Times New Roman" panose="02020603050405020304" pitchFamily="18" charset="0"/>
                <a:cs typeface="Times New Roman" panose="02020603050405020304" pitchFamily="18" charset="0"/>
              </a:rPr>
              <a:t> мен пессимизм </a:t>
            </a:r>
            <a:r>
              <a:rPr lang="ru-RU" sz="2800" b="0" i="0" dirty="0" err="1">
                <a:solidFill>
                  <a:srgbClr val="333333"/>
                </a:solidFill>
                <a:effectLst/>
                <a:latin typeface="Times New Roman" panose="02020603050405020304" pitchFamily="18" charset="0"/>
                <a:cs typeface="Times New Roman" panose="02020603050405020304" pitchFamily="18" charset="0"/>
              </a:rPr>
              <a:t>арқылы</a:t>
            </a:r>
            <a:r>
              <a:rPr lang="ru-RU" sz="2800" b="0" i="0" dirty="0">
                <a:solidFill>
                  <a:srgbClr val="333333"/>
                </a:solidFill>
                <a:effectLst/>
                <a:latin typeface="Times New Roman" panose="02020603050405020304" pitchFamily="18" charset="0"/>
                <a:cs typeface="Times New Roman" panose="02020603050405020304" pitchFamily="18" charset="0"/>
              </a:rPr>
              <a:t> </a:t>
            </a:r>
            <a:r>
              <a:rPr lang="ru-RU" sz="2800" b="0" i="0" dirty="0" err="1">
                <a:solidFill>
                  <a:srgbClr val="333333"/>
                </a:solidFill>
                <a:effectLst/>
                <a:latin typeface="Times New Roman" panose="02020603050405020304" pitchFamily="18" charset="0"/>
                <a:cs typeface="Times New Roman" panose="02020603050405020304" pitchFamily="18" charset="0"/>
              </a:rPr>
              <a:t>бейнеленетін</a:t>
            </a:r>
            <a:r>
              <a:rPr lang="ru-RU" sz="2800" b="0" i="0" dirty="0">
                <a:solidFill>
                  <a:srgbClr val="333333"/>
                </a:solidFill>
                <a:effectLst/>
                <a:latin typeface="Times New Roman" panose="02020603050405020304" pitchFamily="18" charset="0"/>
                <a:cs typeface="Times New Roman" panose="02020603050405020304" pitchFamily="18" charset="0"/>
              </a:rPr>
              <a:t> </a:t>
            </a:r>
            <a:r>
              <a:rPr lang="ru-RU" sz="2800" b="0" i="0" dirty="0" err="1">
                <a:solidFill>
                  <a:srgbClr val="333333"/>
                </a:solidFill>
                <a:effectLst/>
                <a:latin typeface="Times New Roman" panose="02020603050405020304" pitchFamily="18" charset="0"/>
                <a:cs typeface="Times New Roman" panose="02020603050405020304" pitchFamily="18" charset="0"/>
              </a:rPr>
              <a:t>көніл-күй</a:t>
            </a:r>
            <a:r>
              <a:rPr lang="ru-RU" sz="2800" b="0" i="0" dirty="0">
                <a:solidFill>
                  <a:srgbClr val="333333"/>
                </a:solidFill>
                <a:effectLst/>
                <a:latin typeface="Times New Roman" panose="02020603050405020304" pitchFamily="18" charset="0"/>
                <a:cs typeface="Times New Roman" panose="02020603050405020304" pitchFamily="18" charset="0"/>
              </a:rPr>
              <a:t> </a:t>
            </a:r>
            <a:r>
              <a:rPr lang="ru-RU" sz="2800" b="0" i="0" dirty="0" err="1">
                <a:solidFill>
                  <a:srgbClr val="333333"/>
                </a:solidFill>
                <a:effectLst/>
                <a:latin typeface="Times New Roman" panose="02020603050405020304" pitchFamily="18" charset="0"/>
                <a:cs typeface="Times New Roman" panose="02020603050405020304" pitchFamily="18" charset="0"/>
              </a:rPr>
              <a:t>жағдайы</a:t>
            </a:r>
            <a:r>
              <a:rPr lang="ru-RU" sz="2800" b="0" i="0" dirty="0">
                <a:solidFill>
                  <a:srgbClr val="333333"/>
                </a:solidFill>
                <a:effectLst/>
                <a:latin typeface="Times New Roman" panose="02020603050405020304" pitchFamily="18" charset="0"/>
                <a:cs typeface="Times New Roman" panose="02020603050405020304" pitchFamily="18" charset="0"/>
              </a:rPr>
              <a:t>.</a:t>
            </a:r>
            <a:endParaRPr lang="ru-RU" sz="2800" dirty="0">
              <a:latin typeface="Times New Roman" panose="02020603050405020304" pitchFamily="18" charset="0"/>
              <a:cs typeface="Times New Roman" panose="02020603050405020304" pitchFamily="18" charset="0"/>
            </a:endParaRPr>
          </a:p>
          <a:p>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Әлемдік</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тәжірибеде</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танылған</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және</a:t>
            </a:r>
            <a:r>
              <a:rPr lang="ru-RU" sz="2800" dirty="0">
                <a:latin typeface="Times New Roman" panose="02020603050405020304" pitchFamily="18" charset="0"/>
                <a:cs typeface="Times New Roman" panose="02020603050405020304" pitchFamily="18" charset="0"/>
              </a:rPr>
              <a:t> депрессиямен </a:t>
            </a:r>
            <a:r>
              <a:rPr lang="ru-RU" sz="2800" dirty="0" err="1">
                <a:latin typeface="Times New Roman" panose="02020603050405020304" pitchFamily="18" charset="0"/>
                <a:cs typeface="Times New Roman" panose="02020603050405020304" pitchFamily="18" charset="0"/>
              </a:rPr>
              <a:t>жұмыс</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жасауда</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тиімділігі</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дәлелденген</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әдістер</a:t>
            </a:r>
            <a:r>
              <a:rPr lang="ru-RU" sz="2800" dirty="0">
                <a:latin typeface="Times New Roman" panose="02020603050405020304" pitchFamily="18" charset="0"/>
                <a:cs typeface="Times New Roman" panose="02020603050405020304" pitchFamily="18" charset="0"/>
              </a:rPr>
              <a:t>: </a:t>
            </a:r>
          </a:p>
          <a:p>
            <a:pPr marL="457200" indent="-457200">
              <a:buFont typeface="Arial" panose="020B0604020202020204" pitchFamily="34" charset="0"/>
              <a:buChar char="•"/>
            </a:pPr>
            <a:r>
              <a:rPr lang="ru-RU" sz="2800" dirty="0" err="1">
                <a:latin typeface="Times New Roman" panose="02020603050405020304" pitchFamily="18" charset="0"/>
                <a:cs typeface="Times New Roman" panose="02020603050405020304" pitchFamily="18" charset="0"/>
              </a:rPr>
              <a:t>когнитивті</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мінез-құлық</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терапиясы</a:t>
            </a:r>
            <a:r>
              <a:rPr lang="ru-RU" sz="2800" dirty="0">
                <a:latin typeface="Times New Roman" panose="02020603050405020304" pitchFamily="18" charset="0"/>
                <a:cs typeface="Times New Roman" panose="02020603050405020304" pitchFamily="18" charset="0"/>
              </a:rPr>
              <a:t>; </a:t>
            </a:r>
          </a:p>
          <a:p>
            <a:pPr marL="457200" indent="-457200">
              <a:buFont typeface="Arial" panose="020B0604020202020204" pitchFamily="34" charset="0"/>
              <a:buChar char="•"/>
            </a:pPr>
            <a:r>
              <a:rPr lang="ru-RU" sz="2800" dirty="0" err="1">
                <a:latin typeface="Times New Roman" panose="02020603050405020304" pitchFamily="18" charset="0"/>
                <a:cs typeface="Times New Roman" panose="02020603050405020304" pitchFamily="18" charset="0"/>
              </a:rPr>
              <a:t>мінез-құлықты</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белсендіру</a:t>
            </a:r>
            <a:r>
              <a:rPr lang="ru-RU" sz="2800" dirty="0">
                <a:latin typeface="Times New Roman" panose="02020603050405020304" pitchFamily="18" charset="0"/>
                <a:cs typeface="Times New Roman" panose="02020603050405020304" pitchFamily="18" charset="0"/>
              </a:rPr>
              <a:t>;</a:t>
            </a:r>
          </a:p>
          <a:p>
            <a:pPr marL="457200" indent="-457200">
              <a:buFont typeface="Arial" panose="020B0604020202020204" pitchFamily="34" charset="0"/>
              <a:buChar char="•"/>
            </a:pPr>
            <a:r>
              <a:rPr lang="ru-RU" sz="2800" dirty="0" err="1">
                <a:latin typeface="Times New Roman" panose="02020603050405020304" pitchFamily="18" charset="0"/>
                <a:cs typeface="Times New Roman" panose="02020603050405020304" pitchFamily="18" charset="0"/>
              </a:rPr>
              <a:t>тұлғааралық</a:t>
            </a:r>
            <a:r>
              <a:rPr lang="ru-RU" sz="2800" dirty="0">
                <a:latin typeface="Times New Roman" panose="02020603050405020304" pitchFamily="18" charset="0"/>
                <a:cs typeface="Times New Roman" panose="02020603050405020304" pitchFamily="18" charset="0"/>
              </a:rPr>
              <a:t> психотерапия;</a:t>
            </a:r>
          </a:p>
          <a:p>
            <a:pPr marL="457200" indent="-457200">
              <a:buFont typeface="Arial" panose="020B0604020202020204" pitchFamily="34" charset="0"/>
              <a:buChar char="•"/>
            </a:pPr>
            <a:r>
              <a:rPr lang="ru-RU" sz="2800" dirty="0">
                <a:latin typeface="Times New Roman" panose="02020603050405020304" pitchFamily="18" charset="0"/>
                <a:cs typeface="Times New Roman" panose="02020603050405020304" pitchFamily="18" charset="0"/>
              </a:rPr>
              <a:t>фармакотерапия</a:t>
            </a:r>
          </a:p>
        </p:txBody>
      </p:sp>
    </p:spTree>
    <p:extLst>
      <p:ext uri="{BB962C8B-B14F-4D97-AF65-F5344CB8AC3E}">
        <p14:creationId xmlns:p14="http://schemas.microsoft.com/office/powerpoint/2010/main" val="1308602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8ADA4A2-792D-98D0-76B6-6884B37CCA07}"/>
              </a:ext>
            </a:extLst>
          </p:cNvPr>
          <p:cNvSpPr txBox="1"/>
          <p:nvPr/>
        </p:nvSpPr>
        <p:spPr>
          <a:xfrm>
            <a:off x="374904" y="580519"/>
            <a:ext cx="11283696" cy="3416320"/>
          </a:xfrm>
          <a:prstGeom prst="rect">
            <a:avLst/>
          </a:prstGeom>
          <a:noFill/>
        </p:spPr>
        <p:txBody>
          <a:bodyPr wrap="square">
            <a:spAutoFit/>
          </a:bodyPr>
          <a:lstStyle/>
          <a:p>
            <a:pPr lvl="0" algn="just">
              <a:tabLst>
                <a:tab pos="450215" algn="l"/>
                <a:tab pos="540385" algn="l"/>
              </a:tabLst>
            </a:pPr>
            <a:r>
              <a:rPr lang="ru-RU" sz="2400" b="1" dirty="0">
                <a:latin typeface="Times New Roman" panose="02020603050405020304" pitchFamily="18" charset="0"/>
                <a:cs typeface="Times New Roman" panose="02020603050405020304" pitchFamily="18" charset="0"/>
              </a:rPr>
              <a:t>Дәріс </a:t>
            </a:r>
            <a:r>
              <a:rPr lang="ru-RU" sz="2400" b="1" dirty="0" err="1">
                <a:latin typeface="Times New Roman" panose="02020603050405020304" pitchFamily="18" charset="0"/>
                <a:cs typeface="Times New Roman" panose="02020603050405020304" pitchFamily="18" charset="0"/>
              </a:rPr>
              <a:t>бойынша</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тексеру</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сұрақтары</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бойынша</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сіз</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өз</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біліміңізді</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тексеріп</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бекіте</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аласыз</a:t>
            </a:r>
            <a:r>
              <a:rPr lang="ru-RU" sz="2400" b="1" dirty="0">
                <a:latin typeface="Times New Roman" panose="02020603050405020304" pitchFamily="18" charset="0"/>
                <a:cs typeface="Times New Roman" panose="02020603050405020304" pitchFamily="18" charset="0"/>
              </a:rPr>
              <a:t>: </a:t>
            </a:r>
          </a:p>
          <a:p>
            <a:pPr lvl="0" algn="just">
              <a:tabLst>
                <a:tab pos="450215" algn="l"/>
                <a:tab pos="540385" algn="l"/>
              </a:tabLst>
            </a:pPr>
            <a:endParaRPr lang="ru-RU" sz="2400" b="1" dirty="0">
              <a:latin typeface="Times New Roman" panose="02020603050405020304" pitchFamily="18" charset="0"/>
              <a:cs typeface="Times New Roman" panose="02020603050405020304" pitchFamily="18" charset="0"/>
            </a:endParaRPr>
          </a:p>
          <a:p>
            <a:pPr marL="342900" lvl="0" indent="-342900" algn="just">
              <a:buFont typeface="+mj-lt"/>
              <a:buAutoNum type="arabicPeriod"/>
              <a:tabLst>
                <a:tab pos="450215" algn="l"/>
                <a:tab pos="540385" algn="l"/>
              </a:tabLst>
            </a:pPr>
            <a:r>
              <a:rPr lang="ru-RU" sz="2400" dirty="0">
                <a:latin typeface="Times New Roman" panose="02020603050405020304" pitchFamily="18" charset="0"/>
                <a:cs typeface="Times New Roman" panose="02020603050405020304" pitchFamily="18" charset="0"/>
              </a:rPr>
              <a:t>Психологиялық </a:t>
            </a:r>
            <a:r>
              <a:rPr lang="ru-RU" sz="2400" dirty="0" err="1">
                <a:latin typeface="Times New Roman" panose="02020603050405020304" pitchFamily="18" charset="0"/>
                <a:cs typeface="Times New Roman" panose="02020603050405020304" pitchFamily="18" charset="0"/>
              </a:rPr>
              <a:t>және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эмоционалды</a:t>
            </a:r>
            <a:r>
              <a:rPr lang="ru-RU" sz="2400" dirty="0">
                <a:latin typeface="Times New Roman" panose="02020603050405020304" pitchFamily="18" charset="0"/>
                <a:cs typeface="Times New Roman" panose="02020603050405020304" pitchFamily="18" charset="0"/>
              </a:rPr>
              <a:t> стресс </a:t>
            </a:r>
            <a:r>
              <a:rPr lang="ru-RU" sz="2400" dirty="0" err="1">
                <a:latin typeface="Times New Roman" panose="02020603050405020304" pitchFamily="18" charset="0"/>
                <a:cs typeface="Times New Roman" panose="02020603050405020304" pitchFamily="18" charset="0"/>
              </a:rPr>
              <a:t>дегеніміз</a:t>
            </a:r>
            <a:r>
              <a:rPr lang="ru-RU" sz="2400" dirty="0">
                <a:latin typeface="Times New Roman" panose="02020603050405020304" pitchFamily="18" charset="0"/>
                <a:cs typeface="Times New Roman" panose="02020603050405020304" pitchFamily="18" charset="0"/>
              </a:rPr>
              <a:t>?</a:t>
            </a:r>
          </a:p>
          <a:p>
            <a:pPr marL="342900" lvl="0" indent="-342900" algn="just">
              <a:buFont typeface="+mj-lt"/>
              <a:buAutoNum type="arabicPeriod"/>
              <a:tabLst>
                <a:tab pos="450215" algn="l"/>
                <a:tab pos="540385" algn="l"/>
              </a:tabLst>
            </a:pPr>
            <a:r>
              <a:rPr lang="ru-RU" sz="2400" dirty="0" err="1">
                <a:latin typeface="Times New Roman" panose="02020603050405020304" pitchFamily="18" charset="0"/>
                <a:cs typeface="Times New Roman" panose="02020603050405020304" pitchFamily="18" charset="0"/>
              </a:rPr>
              <a:t>Стресске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реакцияның</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түрлері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қандай</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болады</a:t>
            </a:r>
            <a:endParaRPr lang="ru-RU" sz="2400" dirty="0">
              <a:latin typeface="Times New Roman" panose="02020603050405020304" pitchFamily="18" charset="0"/>
              <a:cs typeface="Times New Roman" panose="02020603050405020304" pitchFamily="18" charset="0"/>
            </a:endParaRPr>
          </a:p>
          <a:p>
            <a:pPr marL="342900" lvl="0" indent="-342900" algn="just">
              <a:buFont typeface="+mj-lt"/>
              <a:buAutoNum type="arabicPeriod"/>
              <a:tabLst>
                <a:tab pos="450215" algn="l"/>
                <a:tab pos="540385" algn="l"/>
              </a:tabLst>
            </a:pPr>
            <a:r>
              <a:rPr lang="ru-RU" sz="2400" dirty="0">
                <a:latin typeface="Times New Roman" panose="02020603050405020304" pitchFamily="18" charset="0"/>
                <a:cs typeface="Times New Roman" panose="02020603050405020304" pitchFamily="18" charset="0"/>
              </a:rPr>
              <a:t>Депрессия </a:t>
            </a:r>
            <a:r>
              <a:rPr lang="ru-RU" sz="2400" dirty="0" err="1">
                <a:latin typeface="Times New Roman" panose="02020603050405020304" pitchFamily="18" charset="0"/>
                <a:cs typeface="Times New Roman" panose="02020603050405020304" pitchFamily="18" charset="0"/>
              </a:rPr>
              <a:t>және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оның</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көрінуі</a:t>
            </a:r>
            <a:r>
              <a:rPr lang="ru-RU" sz="2400" dirty="0">
                <a:latin typeface="Times New Roman" panose="02020603050405020304" pitchFamily="18" charset="0"/>
                <a:cs typeface="Times New Roman" panose="02020603050405020304" pitchFamily="18" charset="0"/>
              </a:rPr>
              <a:t> </a:t>
            </a:r>
          </a:p>
          <a:p>
            <a:pPr marL="342900" lvl="0" indent="-342900" algn="just">
              <a:buFont typeface="+mj-lt"/>
              <a:buAutoNum type="arabicPeriod"/>
              <a:tabLst>
                <a:tab pos="450215" algn="l"/>
                <a:tab pos="540385" algn="l"/>
              </a:tabLst>
            </a:pPr>
            <a:r>
              <a:rPr lang="ru-RU" sz="2400" dirty="0" err="1">
                <a:latin typeface="Times New Roman" panose="02020603050405020304" pitchFamily="18" charset="0"/>
                <a:cs typeface="Times New Roman" panose="02020603050405020304" pitchFamily="18" charset="0"/>
              </a:rPr>
              <a:t>Анедония</a:t>
            </a:r>
            <a:r>
              <a:rPr lang="ru-RU" sz="2400" dirty="0">
                <a:latin typeface="Times New Roman" panose="02020603050405020304" pitchFamily="18" charset="0"/>
                <a:cs typeface="Times New Roman" panose="02020603050405020304" pitchFamily="18" charset="0"/>
              </a:rPr>
              <a:t> депрессиялық </a:t>
            </a:r>
            <a:r>
              <a:rPr lang="ru-RU" sz="2400" dirty="0" err="1">
                <a:latin typeface="Times New Roman" panose="02020603050405020304" pitchFamily="18" charset="0"/>
                <a:cs typeface="Times New Roman" panose="02020603050405020304" pitchFamily="18" charset="0"/>
              </a:rPr>
              <a:t>бұзылу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деп</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аталу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себебі</a:t>
            </a:r>
            <a:r>
              <a:rPr lang="ru-RU" sz="2400" dirty="0">
                <a:latin typeface="Times New Roman" panose="02020603050405020304" pitchFamily="18" charset="0"/>
                <a:cs typeface="Times New Roman" panose="02020603050405020304" pitchFamily="18" charset="0"/>
              </a:rPr>
              <a:t> </a:t>
            </a:r>
          </a:p>
          <a:p>
            <a:pPr marL="342900" lvl="0" indent="-342900" algn="just">
              <a:buFont typeface="+mj-lt"/>
              <a:buAutoNum type="arabicPeriod"/>
              <a:tabLst>
                <a:tab pos="450215" algn="l"/>
                <a:tab pos="540385" algn="l"/>
              </a:tabLst>
            </a:pPr>
            <a:r>
              <a:rPr lang="ru-RU" sz="2400" dirty="0">
                <a:latin typeface="Times New Roman" panose="02020603050405020304" pitchFamily="18" charset="0"/>
                <a:cs typeface="Times New Roman" panose="02020603050405020304" pitchFamily="18" charset="0"/>
              </a:rPr>
              <a:t>Депрессия </a:t>
            </a:r>
            <a:r>
              <a:rPr lang="ru-RU" sz="2400" dirty="0" err="1">
                <a:latin typeface="Times New Roman" panose="02020603050405020304" pitchFamily="18" charset="0"/>
                <a:cs typeface="Times New Roman" panose="02020603050405020304" pitchFamily="18" charset="0"/>
              </a:rPr>
              <a:t>деңгейін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анықтау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және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емдеудің</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адамдар</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үшін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маңызы</a:t>
            </a:r>
            <a:r>
              <a:rPr lang="kk-KZ" sz="2400" dirty="0">
                <a:effectLst/>
                <a:latin typeface="Times New Roman" panose="02020603050405020304" pitchFamily="18" charset="0"/>
                <a:ea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endParaRPr>
          </a:p>
          <a:p>
            <a:pPr lvl="0" algn="just">
              <a:tabLst>
                <a:tab pos="450215" algn="l"/>
                <a:tab pos="540385" algn="l"/>
              </a:tabLst>
            </a:pP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964786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A577D08-339B-7C25-9ADD-B1CEA21B1D91}"/>
              </a:ext>
            </a:extLst>
          </p:cNvPr>
          <p:cNvSpPr txBox="1"/>
          <p:nvPr/>
        </p:nvSpPr>
        <p:spPr>
          <a:xfrm>
            <a:off x="2693773" y="2109572"/>
            <a:ext cx="6079524" cy="1384995"/>
          </a:xfrm>
          <a:prstGeom prst="rect">
            <a:avLst/>
          </a:prstGeom>
          <a:noFill/>
        </p:spPr>
        <p:txBody>
          <a:bodyPr wrap="square">
            <a:spAutoFit/>
          </a:bodyPr>
          <a:lstStyle/>
          <a:p>
            <a:pPr algn="ctr"/>
            <a:r>
              <a:rPr lang="ru-RU" sz="2800" b="1" dirty="0">
                <a:latin typeface="Times New Roman" panose="02020603050405020304" pitchFamily="18" charset="0"/>
                <a:cs typeface="Times New Roman" panose="02020603050405020304" pitchFamily="18" charset="0"/>
              </a:rPr>
              <a:t>НАЗАР ҚОЙЫП ТЫҢДАҒАНДАРЫҢЫЗҒА РАХМЕТ!</a:t>
            </a:r>
            <a:endParaRPr lang="en-US" sz="2800" b="1" dirty="0"/>
          </a:p>
        </p:txBody>
      </p:sp>
    </p:spTree>
    <p:extLst>
      <p:ext uri="{BB962C8B-B14F-4D97-AF65-F5344CB8AC3E}">
        <p14:creationId xmlns:p14="http://schemas.microsoft.com/office/powerpoint/2010/main" val="11172577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63F644A-ADBB-95FA-87DD-92CA6DE6384D}"/>
              </a:ext>
            </a:extLst>
          </p:cNvPr>
          <p:cNvSpPr txBox="1"/>
          <p:nvPr/>
        </p:nvSpPr>
        <p:spPr>
          <a:xfrm>
            <a:off x="522732" y="517851"/>
            <a:ext cx="11146536" cy="3477875"/>
          </a:xfrm>
          <a:prstGeom prst="rect">
            <a:avLst/>
          </a:prstGeom>
          <a:noFill/>
        </p:spPr>
        <p:txBody>
          <a:bodyPr wrap="square">
            <a:spAutoFit/>
          </a:bodyPr>
          <a:lstStyle/>
          <a:p>
            <a:pPr algn="just">
              <a:tabLst>
                <a:tab pos="450215" algn="l"/>
                <a:tab pos="540385" algn="l"/>
              </a:tabLst>
            </a:pPr>
            <a:r>
              <a:rPr lang="ru-RU" sz="2000" b="1" dirty="0">
                <a:latin typeface="Times New Roman" panose="02020603050405020304" pitchFamily="18" charset="0"/>
                <a:ea typeface="Times New Roman" panose="02020603050405020304" pitchFamily="18" charset="0"/>
              </a:rPr>
              <a:t>3</a:t>
            </a:r>
            <a:r>
              <a:rPr lang="ru-RU" sz="2000" b="1" dirty="0">
                <a:effectLst/>
                <a:latin typeface="Times New Roman" panose="02020603050405020304" pitchFamily="18" charset="0"/>
                <a:ea typeface="Times New Roman" panose="02020603050405020304" pitchFamily="18" charset="0"/>
              </a:rPr>
              <a:t>– д</a:t>
            </a:r>
            <a:r>
              <a:rPr lang="kk-KZ" sz="2000" b="1" dirty="0">
                <a:effectLst/>
                <a:latin typeface="Times New Roman" panose="02020603050405020304" pitchFamily="18" charset="0"/>
                <a:ea typeface="Times New Roman" panose="02020603050405020304" pitchFamily="18" charset="0"/>
              </a:rPr>
              <a:t>әріс. Стресстің </a:t>
            </a:r>
            <a:r>
              <a:rPr lang="kk-KZ" sz="2000" b="1" dirty="0">
                <a:latin typeface="Times New Roman" panose="02020603050405020304" pitchFamily="18" charset="0"/>
                <a:ea typeface="Times New Roman" panose="02020603050405020304" pitchFamily="18" charset="0"/>
              </a:rPr>
              <a:t>түрлері және салдары</a:t>
            </a:r>
            <a:endParaRPr lang="en-US" sz="2000" dirty="0">
              <a:effectLst/>
              <a:latin typeface="Times New Roman" panose="02020603050405020304" pitchFamily="18" charset="0"/>
              <a:ea typeface="Times New Roman" panose="02020603050405020304" pitchFamily="18" charset="0"/>
            </a:endParaRPr>
          </a:p>
          <a:p>
            <a:pPr algn="just">
              <a:tabLst>
                <a:tab pos="450215" algn="l"/>
                <a:tab pos="540385" algn="l"/>
              </a:tabLst>
            </a:pPr>
            <a:r>
              <a:rPr lang="kk-KZ" sz="2000" b="1" dirty="0">
                <a:effectLst/>
                <a:latin typeface="Times New Roman" panose="02020603050405020304" pitchFamily="18" charset="0"/>
                <a:ea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endParaRPr>
          </a:p>
          <a:p>
            <a:pPr algn="just">
              <a:tabLst>
                <a:tab pos="450215" algn="l"/>
                <a:tab pos="540385" algn="l"/>
              </a:tabLst>
            </a:pPr>
            <a:r>
              <a:rPr lang="kk-KZ" sz="2000" b="1" dirty="0">
                <a:effectLst/>
                <a:latin typeface="Times New Roman" panose="02020603050405020304" pitchFamily="18" charset="0"/>
                <a:ea typeface="Times New Roman" panose="02020603050405020304" pitchFamily="18" charset="0"/>
              </a:rPr>
              <a:t>Дәріс жоспары:</a:t>
            </a:r>
            <a:endParaRPr lang="en-US" sz="1800" dirty="0">
              <a:effectLst/>
              <a:latin typeface="Times New Roman" panose="02020603050405020304" pitchFamily="18" charset="0"/>
              <a:ea typeface="Times New Roman" panose="02020603050405020304" pitchFamily="18" charset="0"/>
            </a:endParaRPr>
          </a:p>
          <a:p>
            <a:pPr algn="just">
              <a:tabLst>
                <a:tab pos="450215" algn="l"/>
                <a:tab pos="540385" algn="l"/>
              </a:tabLst>
            </a:pPr>
            <a:r>
              <a:rPr lang="kk-KZ" sz="2000" b="1" dirty="0">
                <a:effectLst/>
                <a:latin typeface="Times New Roman" panose="02020603050405020304" pitchFamily="18" charset="0"/>
                <a:ea typeface="Times New Roman" panose="02020603050405020304" pitchFamily="18" charset="0"/>
              </a:rPr>
              <a:t>Кіріспе.</a:t>
            </a:r>
            <a:endParaRPr lang="en-US" sz="1800" dirty="0">
              <a:effectLst/>
              <a:latin typeface="Times New Roman" panose="02020603050405020304" pitchFamily="18" charset="0"/>
              <a:ea typeface="Times New Roman" panose="02020603050405020304" pitchFamily="18" charset="0"/>
            </a:endParaRPr>
          </a:p>
          <a:p>
            <a:pPr marL="342900" lvl="0" indent="-342900" algn="just">
              <a:buFont typeface="+mj-lt"/>
              <a:buAutoNum type="arabicPeriod"/>
              <a:tabLst>
                <a:tab pos="450215" algn="l"/>
                <a:tab pos="540385" algn="l"/>
              </a:tabLst>
            </a:pPr>
            <a:r>
              <a:rPr lang="ru-RU" sz="2000" dirty="0">
                <a:latin typeface="Times New Roman" panose="02020603050405020304" pitchFamily="18" charset="0"/>
                <a:cs typeface="Times New Roman" panose="02020603050405020304" pitchFamily="18" charset="0"/>
              </a:rPr>
              <a:t>Психологиялық </a:t>
            </a:r>
            <a:r>
              <a:rPr lang="ru-RU" sz="2000" dirty="0" err="1">
                <a:latin typeface="Times New Roman" panose="02020603050405020304" pitchFamily="18" charset="0"/>
                <a:cs typeface="Times New Roman" panose="02020603050405020304" pitchFamily="18" charset="0"/>
              </a:rPr>
              <a:t>және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эмоционалды</a:t>
            </a:r>
            <a:r>
              <a:rPr lang="ru-RU" sz="2000" dirty="0">
                <a:latin typeface="Times New Roman" panose="02020603050405020304" pitchFamily="18" charset="0"/>
                <a:cs typeface="Times New Roman" panose="02020603050405020304" pitchFamily="18" charset="0"/>
              </a:rPr>
              <a:t> стресс</a:t>
            </a:r>
          </a:p>
          <a:p>
            <a:pPr marL="342900" lvl="0" indent="-342900" algn="just">
              <a:buFont typeface="+mj-lt"/>
              <a:buAutoNum type="arabicPeriod"/>
              <a:tabLst>
                <a:tab pos="450215" algn="l"/>
                <a:tab pos="540385" algn="l"/>
              </a:tabLst>
            </a:pPr>
            <a:r>
              <a:rPr lang="ru-RU" sz="2000" dirty="0" err="1">
                <a:latin typeface="Times New Roman" panose="02020603050405020304" pitchFamily="18" charset="0"/>
                <a:cs typeface="Times New Roman" panose="02020603050405020304" pitchFamily="18" charset="0"/>
              </a:rPr>
              <a:t>Стресске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реакцияның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түрлері</a:t>
            </a:r>
            <a:r>
              <a:rPr lang="ru-RU" sz="2000" dirty="0">
                <a:latin typeface="Times New Roman" panose="02020603050405020304" pitchFamily="18" charset="0"/>
                <a:cs typeface="Times New Roman" panose="02020603050405020304" pitchFamily="18" charset="0"/>
              </a:rPr>
              <a:t> </a:t>
            </a:r>
          </a:p>
          <a:p>
            <a:pPr marL="342900" lvl="0" indent="-342900" algn="just">
              <a:buFont typeface="+mj-lt"/>
              <a:buAutoNum type="arabicPeriod"/>
              <a:tabLst>
                <a:tab pos="450215" algn="l"/>
                <a:tab pos="540385" algn="l"/>
              </a:tabLst>
            </a:pPr>
            <a:r>
              <a:rPr lang="ru-RU" sz="2000" dirty="0">
                <a:latin typeface="Times New Roman" panose="02020603050405020304" pitchFamily="18" charset="0"/>
                <a:cs typeface="Times New Roman" panose="02020603050405020304" pitchFamily="18" charset="0"/>
              </a:rPr>
              <a:t>Депрессия </a:t>
            </a:r>
            <a:r>
              <a:rPr lang="ru-RU" sz="2000" dirty="0" err="1">
                <a:latin typeface="Times New Roman" panose="02020603050405020304" pitchFamily="18" charset="0"/>
                <a:cs typeface="Times New Roman" panose="02020603050405020304" pitchFamily="18" charset="0"/>
              </a:rPr>
              <a:t>және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оның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көрінуі</a:t>
            </a:r>
            <a:endParaRPr lang="ru-RU" sz="2000" dirty="0">
              <a:latin typeface="Times New Roman" panose="02020603050405020304" pitchFamily="18" charset="0"/>
              <a:cs typeface="Times New Roman" panose="02020603050405020304" pitchFamily="18" charset="0"/>
            </a:endParaRPr>
          </a:p>
          <a:p>
            <a:pPr marL="342900" lvl="0" indent="-342900" algn="just">
              <a:buFont typeface="+mj-lt"/>
              <a:buAutoNum type="arabicPeriod"/>
              <a:tabLst>
                <a:tab pos="450215" algn="l"/>
                <a:tab pos="540385" algn="l"/>
              </a:tabLst>
            </a:pPr>
            <a:r>
              <a:rPr lang="ru-RU" sz="2000" dirty="0" err="1">
                <a:latin typeface="Times New Roman" panose="02020603050405020304" pitchFamily="18" charset="0"/>
                <a:cs typeface="Times New Roman" panose="02020603050405020304" pitchFamily="18" charset="0"/>
              </a:rPr>
              <a:t>Анедония</a:t>
            </a:r>
            <a:r>
              <a:rPr lang="ru-RU" sz="2000" dirty="0">
                <a:latin typeface="Times New Roman" panose="02020603050405020304" pitchFamily="18" charset="0"/>
                <a:cs typeface="Times New Roman" panose="02020603050405020304" pitchFamily="18" charset="0"/>
              </a:rPr>
              <a:t> депрессиялық </a:t>
            </a:r>
            <a:r>
              <a:rPr lang="ru-RU" sz="2000" dirty="0" err="1">
                <a:latin typeface="Times New Roman" panose="02020603050405020304" pitchFamily="18" charset="0"/>
                <a:cs typeface="Times New Roman" panose="02020603050405020304" pitchFamily="18" charset="0"/>
              </a:rPr>
              <a:t>бұзылу</a:t>
            </a:r>
            <a:r>
              <a:rPr lang="ru-RU" sz="2000" dirty="0">
                <a:latin typeface="Times New Roman" panose="02020603050405020304" pitchFamily="18" charset="0"/>
                <a:cs typeface="Times New Roman" panose="02020603050405020304" pitchFamily="18" charset="0"/>
              </a:rPr>
              <a:t> </a:t>
            </a:r>
          </a:p>
          <a:p>
            <a:pPr marL="342900" lvl="0" indent="-342900" algn="just">
              <a:buFont typeface="+mj-lt"/>
              <a:buAutoNum type="arabicPeriod"/>
              <a:tabLst>
                <a:tab pos="450215" algn="l"/>
                <a:tab pos="540385" algn="l"/>
              </a:tabLst>
            </a:pPr>
            <a:r>
              <a:rPr lang="ru-RU" sz="2000" dirty="0">
                <a:latin typeface="Times New Roman" panose="02020603050405020304" pitchFamily="18" charset="0"/>
                <a:cs typeface="Times New Roman" panose="02020603050405020304" pitchFamily="18" charset="0"/>
              </a:rPr>
              <a:t>Депрессия </a:t>
            </a:r>
            <a:r>
              <a:rPr lang="ru-RU" sz="2000" dirty="0" err="1">
                <a:latin typeface="Times New Roman" panose="02020603050405020304" pitchFamily="18" charset="0"/>
                <a:cs typeface="Times New Roman" panose="02020603050405020304" pitchFamily="18" charset="0"/>
              </a:rPr>
              <a:t>деңгейін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анықтау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және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емдеу</a:t>
            </a:r>
            <a:r>
              <a:rPr lang="kk-KZ" sz="2000" dirty="0">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algn="just">
              <a:tabLst>
                <a:tab pos="450215" algn="l"/>
                <a:tab pos="540385" algn="l"/>
              </a:tabLst>
            </a:pPr>
            <a:endParaRPr lang="kk-KZ" sz="2000" b="1" dirty="0">
              <a:latin typeface="Times New Roman" panose="02020603050405020304" pitchFamily="18" charset="0"/>
              <a:ea typeface="Times New Roman" panose="02020603050405020304" pitchFamily="18" charset="0"/>
            </a:endParaRPr>
          </a:p>
          <a:p>
            <a:pPr algn="just">
              <a:tabLst>
                <a:tab pos="450215" algn="l"/>
                <a:tab pos="540385" algn="l"/>
              </a:tabLst>
            </a:pPr>
            <a:r>
              <a:rPr lang="kk-KZ" sz="2000" b="1" dirty="0">
                <a:effectLst/>
                <a:latin typeface="Times New Roman" panose="02020603050405020304" pitchFamily="18" charset="0"/>
                <a:ea typeface="Times New Roman" panose="02020603050405020304" pitchFamily="18" charset="0"/>
              </a:rPr>
              <a:t>Кілт сөздер:</a:t>
            </a:r>
            <a:r>
              <a:rPr lang="kk-KZ" sz="2000" dirty="0">
                <a:effectLst/>
                <a:latin typeface="Times New Roman" panose="02020603050405020304" pitchFamily="18" charset="0"/>
                <a:ea typeface="Times New Roman" panose="02020603050405020304" pitchFamily="18" charset="0"/>
              </a:rPr>
              <a:t> психологиялық стресс, эмоционалды стресс, </a:t>
            </a:r>
            <a:r>
              <a:rPr lang="kk-KZ" sz="2000" dirty="0">
                <a:latin typeface="Times New Roman" panose="02020603050405020304" pitchFamily="18" charset="0"/>
                <a:ea typeface="Times New Roman" panose="02020603050405020304" pitchFamily="18" charset="0"/>
              </a:rPr>
              <a:t>депрессия, реакция, анедония </a:t>
            </a:r>
            <a:endParaRPr lang="en-US"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5765398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38F3C5B-990F-FFEF-F817-B4CF6A773DE9}"/>
              </a:ext>
            </a:extLst>
          </p:cNvPr>
          <p:cNvSpPr txBox="1"/>
          <p:nvPr/>
        </p:nvSpPr>
        <p:spPr>
          <a:xfrm>
            <a:off x="1003147" y="3207526"/>
            <a:ext cx="3870605" cy="2308324"/>
          </a:xfrm>
          <a:prstGeom prst="rect">
            <a:avLst/>
          </a:prstGeom>
          <a:noFill/>
        </p:spPr>
        <p:txBody>
          <a:bodyPr wrap="square">
            <a:spAutoFit/>
          </a:bodyPr>
          <a:lstStyle/>
          <a:p>
            <a:r>
              <a:rPr lang="ru-RU" b="1" dirty="0">
                <a:latin typeface="Times New Roman" panose="02020603050405020304" pitchFamily="18" charset="0"/>
                <a:cs typeface="Times New Roman" panose="02020603050405020304" pitchFamily="18" charset="0"/>
              </a:rPr>
              <a:t>Стрессор </a:t>
            </a:r>
            <a:r>
              <a:rPr lang="ru-RU" b="1" dirty="0" err="1">
                <a:latin typeface="Times New Roman" panose="02020603050405020304" pitchFamily="18" charset="0"/>
                <a:cs typeface="Times New Roman" panose="02020603050405020304" pitchFamily="18" charset="0"/>
              </a:rPr>
              <a:t>факторлары</a:t>
            </a:r>
            <a:r>
              <a:rPr lang="ru-RU" b="1" dirty="0">
                <a:latin typeface="Times New Roman" panose="02020603050405020304" pitchFamily="18" charset="0"/>
                <a:cs typeface="Times New Roman" panose="02020603050405020304" pitchFamily="18" charset="0"/>
              </a:rPr>
              <a:t>:</a:t>
            </a:r>
          </a:p>
          <a:p>
            <a:endParaRPr lang="ru-RU" b="1" dirty="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Ø"/>
            </a:pPr>
            <a:r>
              <a:rPr lang="ru-RU" dirty="0" err="1">
                <a:latin typeface="Times New Roman" panose="02020603050405020304" pitchFamily="18" charset="0"/>
                <a:cs typeface="Times New Roman" panose="02020603050405020304" pitchFamily="18" charset="0"/>
              </a:rPr>
              <a:t>Қорқыныш</a:t>
            </a:r>
            <a:endParaRPr lang="ru-RU" dirty="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Ø"/>
            </a:pPr>
            <a:r>
              <a:rPr lang="ru-RU" dirty="0" err="1">
                <a:latin typeface="Times New Roman" panose="02020603050405020304" pitchFamily="18" charset="0"/>
                <a:cs typeface="Times New Roman" panose="02020603050405020304" pitchFamily="18" charset="0"/>
              </a:rPr>
              <a:t>Аштық</a:t>
            </a:r>
            <a:endParaRPr lang="ru-RU" dirty="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Ø"/>
            </a:pPr>
            <a:r>
              <a:rPr lang="ru-RU" dirty="0" err="1">
                <a:latin typeface="Times New Roman" panose="02020603050405020304" pitchFamily="18" charset="0"/>
                <a:cs typeface="Times New Roman" panose="02020603050405020304" pitchFamily="18" charset="0"/>
              </a:rPr>
              <a:t>Қызғану</a:t>
            </a:r>
            <a:endParaRPr lang="ru-RU" dirty="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Ø"/>
            </a:pPr>
            <a:r>
              <a:rPr lang="ru-RU" dirty="0" err="1">
                <a:latin typeface="Times New Roman" panose="02020603050405020304" pitchFamily="18" charset="0"/>
                <a:cs typeface="Times New Roman" panose="02020603050405020304" pitchFamily="18" charset="0"/>
              </a:rPr>
              <a:t>Ауырсыну</a:t>
            </a:r>
            <a:endParaRPr lang="ru-RU" dirty="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Ø"/>
            </a:pPr>
            <a:r>
              <a:rPr lang="ru-RU" dirty="0" err="1">
                <a:latin typeface="Times New Roman" panose="02020603050405020304" pitchFamily="18" charset="0"/>
                <a:cs typeface="Times New Roman" panose="02020603050405020304" pitchFamily="18" charset="0"/>
              </a:rPr>
              <a:t>Шаршау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әлсіреу</a:t>
            </a:r>
            <a:endParaRPr lang="ru-RU" dirty="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Ø"/>
            </a:pPr>
            <a:r>
              <a:rPr lang="ru-RU" dirty="0">
                <a:latin typeface="Times New Roman" panose="02020603050405020304" pitchFamily="18" charset="0"/>
                <a:cs typeface="Times New Roman" panose="02020603050405020304" pitchFamily="18" charset="0"/>
              </a:rPr>
              <a:t>(</a:t>
            </a:r>
            <a:r>
              <a:rPr lang="ru-RU" dirty="0" err="1">
                <a:latin typeface="Times New Roman" panose="02020603050405020304" pitchFamily="18" charset="0"/>
                <a:cs typeface="Times New Roman" panose="02020603050405020304" pitchFamily="18" charset="0"/>
              </a:rPr>
              <a:t>Бөлектену</a:t>
            </a:r>
            <a:r>
              <a:rPr lang="ru-RU" dirty="0">
                <a:latin typeface="Times New Roman" panose="02020603050405020304" pitchFamily="18" charset="0"/>
                <a:cs typeface="Times New Roman" panose="02020603050405020304" pitchFamily="18" charset="0"/>
              </a:rPr>
              <a:t>) Изоляция</a:t>
            </a:r>
          </a:p>
        </p:txBody>
      </p:sp>
      <p:sp>
        <p:nvSpPr>
          <p:cNvPr id="5" name="TextBox 4">
            <a:extLst>
              <a:ext uri="{FF2B5EF4-FFF2-40B4-BE49-F238E27FC236}">
                <a16:creationId xmlns:a16="http://schemas.microsoft.com/office/drawing/2014/main" id="{165D5DF5-CB6F-62BF-D913-544BFA3BCDC1}"/>
              </a:ext>
            </a:extLst>
          </p:cNvPr>
          <p:cNvSpPr txBox="1"/>
          <p:nvPr/>
        </p:nvSpPr>
        <p:spPr>
          <a:xfrm>
            <a:off x="5111088" y="3289822"/>
            <a:ext cx="3447695" cy="2585323"/>
          </a:xfrm>
          <a:prstGeom prst="rect">
            <a:avLst/>
          </a:prstGeom>
          <a:noFill/>
        </p:spPr>
        <p:txBody>
          <a:bodyPr wrap="square">
            <a:spAutoFit/>
          </a:bodyPr>
          <a:lstStyle/>
          <a:p>
            <a:r>
              <a:rPr lang="ru-RU" sz="1800" b="1" dirty="0">
                <a:latin typeface="Times New Roman" panose="02020603050405020304" pitchFamily="18" charset="0"/>
                <a:cs typeface="Times New Roman" panose="02020603050405020304" pitchFamily="18" charset="0"/>
              </a:rPr>
              <a:t>Стрессор </a:t>
            </a:r>
            <a:r>
              <a:rPr lang="ru-RU" sz="1800" b="1" dirty="0" err="1">
                <a:latin typeface="Times New Roman" panose="02020603050405020304" pitchFamily="18" charset="0"/>
                <a:cs typeface="Times New Roman" panose="02020603050405020304" pitchFamily="18" charset="0"/>
              </a:rPr>
              <a:t>әсерлері</a:t>
            </a:r>
            <a:r>
              <a:rPr lang="ru-RU" sz="1800" b="1" dirty="0">
                <a:latin typeface="Times New Roman" panose="02020603050405020304" pitchFamily="18" charset="0"/>
                <a:cs typeface="Times New Roman" panose="02020603050405020304" pitchFamily="18" charset="0"/>
              </a:rPr>
              <a:t>:</a:t>
            </a:r>
          </a:p>
          <a:p>
            <a:endParaRPr lang="ru-RU" sz="1800" b="1" dirty="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Ø"/>
            </a:pPr>
            <a:r>
              <a:rPr lang="ru-RU" dirty="0">
                <a:latin typeface="Times New Roman" panose="02020603050405020304" pitchFamily="18" charset="0"/>
                <a:cs typeface="Times New Roman" panose="02020603050405020304" pitchFamily="18" charset="0"/>
              </a:rPr>
              <a:t>Д</a:t>
            </a:r>
            <a:r>
              <a:rPr lang="ru-RU" sz="1800" dirty="0">
                <a:latin typeface="Times New Roman" panose="02020603050405020304" pitchFamily="18" charset="0"/>
                <a:cs typeface="Times New Roman" panose="02020603050405020304" pitchFamily="18" charset="0"/>
              </a:rPr>
              <a:t>истресс</a:t>
            </a:r>
          </a:p>
          <a:p>
            <a:pPr marL="457200" indent="-457200">
              <a:buFont typeface="Wingdings" panose="05000000000000000000" pitchFamily="2" charset="2"/>
              <a:buChar char="Ø"/>
            </a:pPr>
            <a:r>
              <a:rPr lang="ru-RU" dirty="0" err="1">
                <a:latin typeface="Times New Roman" panose="02020603050405020304" pitchFamily="18" charset="0"/>
                <a:cs typeface="Times New Roman" panose="02020603050405020304" pitchFamily="18" charset="0"/>
              </a:rPr>
              <a:t>Э</a:t>
            </a:r>
            <a:r>
              <a:rPr lang="ru-RU" sz="1800" dirty="0" err="1">
                <a:latin typeface="Times New Roman" panose="02020603050405020304" pitchFamily="18" charset="0"/>
                <a:cs typeface="Times New Roman" panose="02020603050405020304" pitchFamily="18" charset="0"/>
              </a:rPr>
              <a:t>устресс</a:t>
            </a:r>
            <a:endParaRPr lang="ru-RU" sz="1800" dirty="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Ø"/>
            </a:pPr>
            <a:r>
              <a:rPr lang="ru-RU" dirty="0" err="1">
                <a:latin typeface="Times New Roman" panose="02020603050405020304" pitchFamily="18" charset="0"/>
                <a:cs typeface="Times New Roman" panose="02020603050405020304" pitchFamily="18" charset="0"/>
              </a:rPr>
              <a:t>Төзімді</a:t>
            </a:r>
            <a:endParaRPr lang="ru-RU" sz="1800" dirty="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Ø"/>
            </a:pPr>
            <a:r>
              <a:rPr lang="ru-RU" dirty="0">
                <a:latin typeface="Times New Roman" panose="02020603050405020304" pitchFamily="18" charset="0"/>
                <a:cs typeface="Times New Roman" panose="02020603050405020304" pitchFamily="18" charset="0"/>
              </a:rPr>
              <a:t>Позитивті</a:t>
            </a:r>
            <a:endParaRPr lang="ru-RU" sz="1800" dirty="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Ø"/>
            </a:pPr>
            <a:r>
              <a:rPr lang="ru-RU" dirty="0" err="1">
                <a:latin typeface="Times New Roman" panose="02020603050405020304" pitchFamily="18" charset="0"/>
                <a:cs typeface="Times New Roman" panose="02020603050405020304" pitchFamily="18" charset="0"/>
              </a:rPr>
              <a:t>Негативті</a:t>
            </a:r>
            <a:endParaRPr lang="ru-RU" sz="1800" dirty="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Ø"/>
            </a:pPr>
            <a:r>
              <a:rPr lang="ru-RU" dirty="0" err="1">
                <a:latin typeface="Times New Roman" panose="02020603050405020304" pitchFamily="18" charset="0"/>
                <a:cs typeface="Times New Roman" panose="02020603050405020304" pitchFamily="18" charset="0"/>
              </a:rPr>
              <a:t>Улы</a:t>
            </a:r>
            <a:endParaRPr lang="ru-RU" sz="1800" dirty="0">
              <a:latin typeface="Times New Roman" panose="02020603050405020304" pitchFamily="18" charset="0"/>
              <a:cs typeface="Times New Roman" panose="02020603050405020304" pitchFamily="18" charset="0"/>
            </a:endParaRPr>
          </a:p>
          <a:p>
            <a:r>
              <a:rPr lang="ru-RU" sz="1800" dirty="0">
                <a:latin typeface="Times New Roman" panose="02020603050405020304" pitchFamily="18" charset="0"/>
                <a:cs typeface="Times New Roman" panose="02020603050405020304" pitchFamily="18" charset="0"/>
              </a:rPr>
              <a:t> </a:t>
            </a:r>
          </a:p>
        </p:txBody>
      </p:sp>
      <p:sp>
        <p:nvSpPr>
          <p:cNvPr id="7" name="TextBox 6">
            <a:extLst>
              <a:ext uri="{FF2B5EF4-FFF2-40B4-BE49-F238E27FC236}">
                <a16:creationId xmlns:a16="http://schemas.microsoft.com/office/drawing/2014/main" id="{3E4F2186-B778-3916-1348-3EAC04C9A4F5}"/>
              </a:ext>
            </a:extLst>
          </p:cNvPr>
          <p:cNvSpPr txBox="1"/>
          <p:nvPr/>
        </p:nvSpPr>
        <p:spPr>
          <a:xfrm>
            <a:off x="640080" y="535170"/>
            <a:ext cx="10917936" cy="2246769"/>
          </a:xfrm>
          <a:prstGeom prst="rect">
            <a:avLst/>
          </a:prstGeom>
          <a:noFill/>
        </p:spPr>
        <p:txBody>
          <a:bodyPr wrap="square">
            <a:spAutoFit/>
          </a:bodyPr>
          <a:lstStyle/>
          <a:p>
            <a:pPr algn="ctr"/>
            <a:r>
              <a:rPr lang="ru-RU" sz="2000" b="1" dirty="0">
                <a:latin typeface="Times New Roman" panose="02020603050405020304" pitchFamily="18" charset="0"/>
                <a:cs typeface="Times New Roman" panose="02020603050405020304" pitchFamily="18" charset="0"/>
              </a:rPr>
              <a:t>Стресс </a:t>
            </a:r>
            <a:r>
              <a:rPr lang="ru-RU" sz="2000" b="1" dirty="0" err="1">
                <a:latin typeface="Times New Roman" panose="02020603050405020304" pitchFamily="18" charset="0"/>
                <a:cs typeface="Times New Roman" panose="02020603050405020304" pitchFamily="18" charset="0"/>
              </a:rPr>
              <a:t>түрлері</a:t>
            </a:r>
            <a:r>
              <a:rPr lang="ru-RU" sz="2000" b="1" dirty="0">
                <a:latin typeface="Times New Roman" panose="02020603050405020304" pitchFamily="18" charset="0"/>
                <a:cs typeface="Times New Roman" panose="02020603050405020304" pitchFamily="18" charset="0"/>
              </a:rPr>
              <a:t>: стресс </a:t>
            </a:r>
            <a:r>
              <a:rPr lang="ru-RU" sz="2000" b="1" dirty="0" err="1">
                <a:latin typeface="Times New Roman" panose="02020603050405020304" pitchFamily="18" charset="0"/>
                <a:cs typeface="Times New Roman" panose="02020603050405020304" pitchFamily="18" charset="0"/>
              </a:rPr>
              <a:t>факторының</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әсерінің</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жүйелік</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және</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психикалық</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деп</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ажыратылады</a:t>
            </a:r>
            <a:r>
              <a:rPr lang="ru-RU" sz="2000" b="1" dirty="0">
                <a:latin typeface="Times New Roman" panose="02020603050405020304" pitchFamily="18" charset="0"/>
                <a:cs typeface="Times New Roman" panose="02020603050405020304" pitchFamily="18" charset="0"/>
              </a:rPr>
              <a:t>:</a:t>
            </a:r>
          </a:p>
          <a:p>
            <a:pPr algn="ctr"/>
            <a:endParaRPr lang="ru-RU" sz="2000" b="1"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v"/>
            </a:pPr>
            <a:r>
              <a:rPr lang="ru-RU" sz="2000" b="1" dirty="0" err="1">
                <a:latin typeface="Times New Roman" panose="02020603050405020304" pitchFamily="18" charset="0"/>
                <a:cs typeface="Times New Roman" panose="02020603050405020304" pitchFamily="18" charset="0"/>
              </a:rPr>
              <a:t>Жүйелік</a:t>
            </a:r>
            <a:r>
              <a:rPr lang="ru-RU" sz="2000" dirty="0">
                <a:latin typeface="Times New Roman" panose="02020603050405020304" pitchFamily="18" charset="0"/>
                <a:cs typeface="Times New Roman" panose="02020603050405020304" pitchFamily="18" charset="0"/>
              </a:rPr>
              <a:t> - </a:t>
            </a:r>
            <a:r>
              <a:rPr lang="ru-RU" sz="2000" dirty="0" err="1">
                <a:latin typeface="Times New Roman" panose="02020603050405020304" pitchFamily="18" charset="0"/>
                <a:cs typeface="Times New Roman" panose="02020603050405020304" pitchFamily="18" charset="0"/>
              </a:rPr>
              <a:t>ағзаның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жұқпалы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ауруға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қабынуға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жарақатқа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жарыққа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жоғары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немесе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төмен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температураға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реакциясы</a:t>
            </a:r>
            <a:r>
              <a:rPr lang="ru-RU" sz="2000" dirty="0">
                <a:latin typeface="Times New Roman" panose="02020603050405020304" pitchFamily="18" charset="0"/>
                <a:cs typeface="Times New Roman" panose="02020603050405020304" pitchFamily="18" charset="0"/>
              </a:rPr>
              <a:t>. </a:t>
            </a:r>
          </a:p>
          <a:p>
            <a:pPr algn="just"/>
            <a:endParaRPr lang="ru-RU" sz="20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v"/>
            </a:pPr>
            <a:r>
              <a:rPr lang="ru-RU" sz="2000" b="1" dirty="0" err="1">
                <a:latin typeface="Times New Roman" panose="02020603050405020304" pitchFamily="18" charset="0"/>
                <a:cs typeface="Times New Roman" panose="02020603050405020304" pitchFamily="18" charset="0"/>
              </a:rPr>
              <a:t>Психикалық</a:t>
            </a:r>
            <a:r>
              <a:rPr lang="ru-RU" sz="2000" dirty="0">
                <a:latin typeface="Times New Roman" panose="02020603050405020304" pitchFamily="18" charset="0"/>
                <a:cs typeface="Times New Roman" panose="02020603050405020304" pitchFamily="18" charset="0"/>
              </a:rPr>
              <a:t> - </a:t>
            </a:r>
            <a:r>
              <a:rPr lang="ru-RU" sz="2000" dirty="0" err="1">
                <a:latin typeface="Times New Roman" panose="02020603050405020304" pitchFamily="18" charset="0"/>
                <a:cs typeface="Times New Roman" panose="02020603050405020304" pitchFamily="18" charset="0"/>
              </a:rPr>
              <a:t>эмоционалды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және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психикалық</a:t>
            </a:r>
            <a:r>
              <a:rPr lang="ru-RU" sz="2000" dirty="0">
                <a:latin typeface="Times New Roman" panose="02020603050405020304" pitchFamily="18" charset="0"/>
                <a:cs typeface="Times New Roman" panose="02020603050405020304" pitchFamily="18" charset="0"/>
              </a:rPr>
              <a:t> салада, </a:t>
            </a:r>
            <a:r>
              <a:rPr lang="ru-RU" sz="2000" dirty="0" err="1">
                <a:latin typeface="Times New Roman" panose="02020603050405020304" pitchFamily="18" charset="0"/>
                <a:cs typeface="Times New Roman" panose="02020603050405020304" pitchFamily="18" charset="0"/>
              </a:rPr>
              <a:t>содан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кейін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биологиялық</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деңгейде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көрінеді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психологиялық</a:t>
            </a:r>
            <a:r>
              <a:rPr lang="ru-RU" sz="2000" dirty="0">
                <a:latin typeface="Times New Roman" panose="02020603050405020304" pitchFamily="18" charset="0"/>
                <a:cs typeface="Times New Roman" panose="02020603050405020304" pitchFamily="18" charset="0"/>
              </a:rPr>
              <a:t> стресс </a:t>
            </a:r>
            <a:r>
              <a:rPr lang="ru-RU" sz="2000" dirty="0" err="1">
                <a:latin typeface="Times New Roman" panose="02020603050405020304" pitchFamily="18" charset="0"/>
                <a:cs typeface="Times New Roman" panose="02020603050405020304" pitchFamily="18" charset="0"/>
              </a:rPr>
              <a:t>және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эмоцияналды</a:t>
            </a:r>
            <a:r>
              <a:rPr lang="ru-RU" sz="2000" dirty="0">
                <a:latin typeface="Times New Roman" panose="02020603050405020304" pitchFamily="18" charset="0"/>
                <a:cs typeface="Times New Roman" panose="02020603050405020304" pitchFamily="18" charset="0"/>
              </a:rPr>
              <a:t> стресс)</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224346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5EA1E80-3623-983C-0A9D-F431865BB284}"/>
              </a:ext>
            </a:extLst>
          </p:cNvPr>
          <p:cNvSpPr txBox="1"/>
          <p:nvPr/>
        </p:nvSpPr>
        <p:spPr>
          <a:xfrm>
            <a:off x="470516" y="693250"/>
            <a:ext cx="11434972" cy="4893647"/>
          </a:xfrm>
          <a:prstGeom prst="rect">
            <a:avLst/>
          </a:prstGeom>
          <a:noFill/>
        </p:spPr>
        <p:txBody>
          <a:bodyPr wrap="square">
            <a:spAutoFit/>
          </a:bodyPr>
          <a:lstStyle/>
          <a:p>
            <a:pPr algn="just"/>
            <a:r>
              <a:rPr lang="ru-RU" sz="2800" b="1" dirty="0">
                <a:solidFill>
                  <a:srgbClr val="FF0000"/>
                </a:solidFill>
                <a:latin typeface="Times New Roman" panose="02020603050405020304" pitchFamily="18" charset="0"/>
                <a:cs typeface="Times New Roman" panose="02020603050405020304" pitchFamily="18" charset="0"/>
              </a:rPr>
              <a:t>Психологиялық стресс - </a:t>
            </a:r>
            <a:r>
              <a:rPr lang="ru-RU" sz="2800" dirty="0">
                <a:latin typeface="Times New Roman" panose="02020603050405020304" pitchFamily="18" charset="0"/>
                <a:cs typeface="Times New Roman" panose="02020603050405020304" pitchFamily="18" charset="0"/>
              </a:rPr>
              <a:t> </a:t>
            </a:r>
            <a:r>
              <a:rPr lang="kk-KZ" sz="2800" dirty="0">
                <a:latin typeface="Times New Roman" panose="02020603050405020304" pitchFamily="18" charset="0"/>
                <a:cs typeface="Times New Roman" panose="02020603050405020304" pitchFamily="18" charset="0"/>
              </a:rPr>
              <a:t>теріс және оң әсерлі болуы мүмкін</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денеге</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кейде</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жағымсыз</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әсер</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етсе</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кейде</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жағымды</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әсер</a:t>
            </a:r>
            <a:r>
              <a:rPr lang="ru-RU" sz="2800" dirty="0">
                <a:latin typeface="Times New Roman" panose="02020603050405020304" pitchFamily="18" charset="0"/>
                <a:cs typeface="Times New Roman" panose="02020603050405020304" pitchFamily="18" charset="0"/>
              </a:rPr>
              <a:t> етеді. </a:t>
            </a:r>
            <a:r>
              <a:rPr lang="ru-RU" sz="2800" dirty="0" err="1">
                <a:latin typeface="Times New Roman" panose="02020603050405020304" pitchFamily="18" charset="0"/>
                <a:cs typeface="Times New Roman" panose="02020603050405020304" pitchFamily="18" charset="0"/>
              </a:rPr>
              <a:t>Қысқа</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мерзімді</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стресстік</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жағдай</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гормондардың</a:t>
            </a:r>
            <a:r>
              <a:rPr lang="ru-RU" sz="2800" dirty="0">
                <a:latin typeface="Times New Roman" panose="02020603050405020304" pitchFamily="18" charset="0"/>
                <a:cs typeface="Times New Roman" panose="02020603050405020304" pitchFamily="18" charset="0"/>
              </a:rPr>
              <a:t> (адреналин, кортизон) </a:t>
            </a:r>
            <a:r>
              <a:rPr lang="ru-RU" sz="2800" dirty="0" err="1">
                <a:latin typeface="Times New Roman" panose="02020603050405020304" pitchFamily="18" charset="0"/>
                <a:cs typeface="Times New Roman" panose="02020603050405020304" pitchFamily="18" charset="0"/>
              </a:rPr>
              <a:t>өндірілуін</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тудырады</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және</a:t>
            </a:r>
            <a:r>
              <a:rPr lang="ru-RU" sz="2800" dirty="0">
                <a:latin typeface="Times New Roman" panose="02020603050405020304" pitchFamily="18" charset="0"/>
                <a:cs typeface="Times New Roman" panose="02020603050405020304" pitchFamily="18" charset="0"/>
              </a:rPr>
              <a:t> иммунитет (</a:t>
            </a:r>
            <a:r>
              <a:rPr lang="ru-RU" sz="2800" dirty="0" err="1">
                <a:latin typeface="Times New Roman" panose="02020603050405020304" pitchFamily="18" charset="0"/>
                <a:cs typeface="Times New Roman" panose="02020603050405020304" pitchFamily="18" charset="0"/>
              </a:rPr>
              <a:t>ағзаның</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қорғаныс</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күшін</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көбейтеді</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жасушаларының</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жұмысын</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белсендіреді</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Осының</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арқасында</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адамдарда</a:t>
            </a:r>
            <a:r>
              <a:rPr lang="ru-RU" sz="2800" dirty="0">
                <a:latin typeface="Times New Roman" panose="02020603050405020304" pitchFamily="18" charset="0"/>
                <a:cs typeface="Times New Roman" panose="02020603050405020304" pitchFamily="18" charset="0"/>
              </a:rPr>
              <a:t>:</a:t>
            </a:r>
          </a:p>
          <a:p>
            <a:pPr algn="just"/>
            <a:endParaRPr lang="ru-RU" sz="2800"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ü"/>
            </a:pPr>
            <a:r>
              <a:rPr lang="ru-RU" sz="2400" dirty="0" err="1">
                <a:latin typeface="Times New Roman" panose="02020603050405020304" pitchFamily="18" charset="0"/>
                <a:cs typeface="Times New Roman" panose="02020603050405020304" pitchFamily="18" charset="0"/>
              </a:rPr>
              <a:t>есте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сақтау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қабілеті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жақсарады</a:t>
            </a:r>
            <a:r>
              <a:rPr lang="ru-RU" sz="2400" dirty="0">
                <a:latin typeface="Times New Roman" panose="02020603050405020304" pitchFamily="18" charset="0"/>
                <a:cs typeface="Times New Roman" panose="02020603050405020304" pitchFamily="18" charset="0"/>
              </a:rPr>
              <a:t>;</a:t>
            </a:r>
          </a:p>
          <a:p>
            <a:pPr marL="342900" indent="-342900" algn="just">
              <a:buFont typeface="Wingdings" panose="05000000000000000000" pitchFamily="2" charset="2"/>
              <a:buChar char="ü"/>
            </a:pPr>
            <a:r>
              <a:rPr lang="ru-RU" sz="2400" dirty="0" err="1">
                <a:latin typeface="Times New Roman" panose="02020603050405020304" pitchFamily="18" charset="0"/>
                <a:cs typeface="Times New Roman" panose="02020603050405020304" pitchFamily="18" charset="0"/>
              </a:rPr>
              <a:t>иммундық</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қорғаныс</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жоғарылайды</a:t>
            </a:r>
            <a:r>
              <a:rPr lang="ru-RU" sz="2400" dirty="0">
                <a:latin typeface="Times New Roman" panose="02020603050405020304" pitchFamily="18" charset="0"/>
                <a:cs typeface="Times New Roman" panose="02020603050405020304" pitchFamily="18" charset="0"/>
              </a:rPr>
              <a:t>;</a:t>
            </a:r>
          </a:p>
          <a:p>
            <a:pPr marL="342900" indent="-342900" algn="just">
              <a:buFont typeface="Wingdings" panose="05000000000000000000" pitchFamily="2" charset="2"/>
              <a:buChar char="ü"/>
            </a:pPr>
            <a:r>
              <a:rPr lang="ru-RU" sz="2400" dirty="0" err="1">
                <a:latin typeface="Times New Roman" panose="02020603050405020304" pitchFamily="18" charset="0"/>
                <a:cs typeface="Times New Roman" panose="02020603050405020304" pitchFamily="18" charset="0"/>
              </a:rPr>
              <a:t>тіндердің</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қалпына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келу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жылдамдығы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артады</a:t>
            </a:r>
            <a:r>
              <a:rPr lang="ru-RU" sz="2400" dirty="0">
                <a:latin typeface="Times New Roman" panose="02020603050405020304" pitchFamily="18" charset="0"/>
                <a:cs typeface="Times New Roman" panose="02020603050405020304" pitchFamily="18" charset="0"/>
              </a:rPr>
              <a:t>;</a:t>
            </a:r>
          </a:p>
          <a:p>
            <a:pPr marL="342900" indent="-342900" algn="just">
              <a:buFont typeface="Wingdings" panose="05000000000000000000" pitchFamily="2" charset="2"/>
              <a:buChar char="ü"/>
            </a:pPr>
            <a:r>
              <a:rPr lang="ru-RU" sz="2400" dirty="0" err="1">
                <a:latin typeface="Times New Roman" panose="02020603050405020304" pitchFamily="18" charset="0"/>
                <a:cs typeface="Times New Roman" panose="02020603050405020304" pitchFamily="18" charset="0"/>
              </a:rPr>
              <a:t>ақыл</a:t>
            </a:r>
            <a:r>
              <a:rPr lang="ru-RU" sz="2400" dirty="0">
                <a:latin typeface="Times New Roman" panose="02020603050405020304" pitchFamily="18" charset="0"/>
                <a:cs typeface="Times New Roman" panose="02020603050405020304" pitchFamily="18" charset="0"/>
              </a:rPr>
              <a:t>-ой </a:t>
            </a:r>
            <a:r>
              <a:rPr lang="ru-RU" sz="2400" dirty="0" err="1">
                <a:latin typeface="Times New Roman" panose="02020603050405020304" pitchFamily="18" charset="0"/>
                <a:cs typeface="Times New Roman" panose="02020603050405020304" pitchFamily="18" charset="0"/>
              </a:rPr>
              <a:t>қабілеттері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белсендіріледі</a:t>
            </a:r>
            <a:r>
              <a:rPr lang="ru-RU" sz="2400" dirty="0">
                <a:latin typeface="Times New Roman" panose="02020603050405020304" pitchFamily="18" charset="0"/>
                <a:cs typeface="Times New Roman" panose="02020603050405020304" pitchFamily="18" charset="0"/>
              </a:rPr>
              <a:t>;</a:t>
            </a:r>
          </a:p>
          <a:p>
            <a:pPr marL="342900" indent="-342900" algn="just">
              <a:buFont typeface="Wingdings" panose="05000000000000000000" pitchFamily="2" charset="2"/>
              <a:buChar char="ü"/>
            </a:pPr>
            <a:r>
              <a:rPr lang="ru-RU" sz="2400" dirty="0">
                <a:latin typeface="Times New Roman" panose="02020603050405020304" pitchFamily="18" charset="0"/>
                <a:cs typeface="Times New Roman" panose="02020603050405020304" pitchFamily="18" charset="0"/>
              </a:rPr>
              <a:t>ОЖЖ </a:t>
            </a:r>
            <a:r>
              <a:rPr lang="ru-RU" sz="2400" i="1" dirty="0">
                <a:latin typeface="Times New Roman" panose="02020603050405020304" pitchFamily="18" charset="0"/>
                <a:cs typeface="Times New Roman" panose="02020603050405020304" pitchFamily="18" charset="0"/>
              </a:rPr>
              <a:t>(</a:t>
            </a:r>
            <a:r>
              <a:rPr lang="ru-RU" sz="2400" i="1" dirty="0" err="1">
                <a:latin typeface="Times New Roman" panose="02020603050405020304" pitchFamily="18" charset="0"/>
                <a:cs typeface="Times New Roman" panose="02020603050405020304" pitchFamily="18" charset="0"/>
              </a:rPr>
              <a:t>орталық</a:t>
            </a:r>
            <a:r>
              <a:rPr lang="ru-RU" sz="2400" i="1" dirty="0">
                <a:latin typeface="Times New Roman" panose="02020603050405020304" pitchFamily="18" charset="0"/>
                <a:cs typeface="Times New Roman" panose="02020603050405020304" pitchFamily="18" charset="0"/>
              </a:rPr>
              <a:t> </a:t>
            </a:r>
            <a:r>
              <a:rPr lang="ru-RU" sz="2400" i="1" dirty="0" err="1">
                <a:latin typeface="Times New Roman" panose="02020603050405020304" pitchFamily="18" charset="0"/>
                <a:cs typeface="Times New Roman" panose="02020603050405020304" pitchFamily="18" charset="0"/>
              </a:rPr>
              <a:t>жүйке</a:t>
            </a:r>
            <a:r>
              <a:rPr lang="ru-RU" sz="2400" i="1" dirty="0">
                <a:latin typeface="Times New Roman" panose="02020603050405020304" pitchFamily="18" charset="0"/>
                <a:cs typeface="Times New Roman" panose="02020603050405020304" pitchFamily="18" charset="0"/>
              </a:rPr>
              <a:t> </a:t>
            </a:r>
            <a:r>
              <a:rPr lang="ru-RU" sz="2400" i="1" dirty="0" err="1">
                <a:latin typeface="Times New Roman" panose="02020603050405020304" pitchFamily="18" charset="0"/>
                <a:cs typeface="Times New Roman" panose="02020603050405020304" pitchFamily="18" charset="0"/>
              </a:rPr>
              <a:t>жүйесі</a:t>
            </a:r>
            <a:r>
              <a:rPr lang="ru-RU" sz="2400" i="1"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төзімділігі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артады</a:t>
            </a:r>
            <a:r>
              <a:rPr lang="ru-RU" sz="2400" dirty="0">
                <a:latin typeface="Times New Roman" panose="02020603050405020304" pitchFamily="18" charset="0"/>
                <a:cs typeface="Times New Roman" panose="02020603050405020304" pitchFamily="18" charset="0"/>
              </a:rPr>
              <a:t>;</a:t>
            </a:r>
          </a:p>
          <a:p>
            <a:pPr marL="342900" indent="-342900" algn="just">
              <a:buFont typeface="Wingdings" panose="05000000000000000000" pitchFamily="2" charset="2"/>
              <a:buChar char="ü"/>
            </a:pPr>
            <a:r>
              <a:rPr lang="ru-RU" sz="2400" dirty="0" err="1">
                <a:latin typeface="Times New Roman" panose="02020603050405020304" pitchFamily="18" charset="0"/>
                <a:cs typeface="Times New Roman" panose="02020603050405020304" pitchFamily="18" charset="0"/>
              </a:rPr>
              <a:t>барлық</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сезім</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мүшелерінің</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жұмысы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жақсарады</a:t>
            </a:r>
            <a:r>
              <a:rPr lang="ru-RU" sz="240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352497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AA76BA4-DCCD-7B3B-92E9-0F3FF538EFAC}"/>
              </a:ext>
            </a:extLst>
          </p:cNvPr>
          <p:cNvSpPr txBox="1"/>
          <p:nvPr/>
        </p:nvSpPr>
        <p:spPr>
          <a:xfrm>
            <a:off x="190159" y="322456"/>
            <a:ext cx="8414345" cy="5878532"/>
          </a:xfrm>
          <a:prstGeom prst="rect">
            <a:avLst/>
          </a:prstGeom>
          <a:noFill/>
        </p:spPr>
        <p:txBody>
          <a:bodyPr wrap="square">
            <a:spAutoFit/>
          </a:bodyPr>
          <a:lstStyle/>
          <a:p>
            <a:r>
              <a:rPr lang="ru-RU" sz="2000" b="1" dirty="0">
                <a:latin typeface="Times New Roman" panose="02020603050405020304" pitchFamily="18" charset="0"/>
                <a:cs typeface="Times New Roman" panose="02020603050405020304" pitchFamily="18" charset="0"/>
              </a:rPr>
              <a:t>Психологиялық </a:t>
            </a:r>
            <a:r>
              <a:rPr lang="ru-RU" sz="2000" b="1" dirty="0" err="1">
                <a:latin typeface="Times New Roman" panose="02020603050405020304" pitchFamily="18" charset="0"/>
                <a:cs typeface="Times New Roman" panose="02020603050405020304" pitchFamily="18" charset="0"/>
              </a:rPr>
              <a:t>стресстің</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мінез-құлық</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белгілері</a:t>
            </a:r>
            <a:r>
              <a:rPr lang="ru-RU" sz="2000" b="1" dirty="0">
                <a:latin typeface="Times New Roman" panose="02020603050405020304" pitchFamily="18" charset="0"/>
                <a:cs typeface="Times New Roman" panose="02020603050405020304" pitchFamily="18" charset="0"/>
              </a:rPr>
              <a:t>:</a:t>
            </a:r>
          </a:p>
          <a:p>
            <a:endParaRPr lang="ru-RU"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ru-RU" sz="2400" dirty="0" err="1">
                <a:latin typeface="Times New Roman" panose="02020603050405020304" pitchFamily="18" charset="0"/>
                <a:cs typeface="Times New Roman" panose="02020603050405020304" pitchFamily="18" charset="0"/>
              </a:rPr>
              <a:t>тұрақты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себепсіз</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асығыс</a:t>
            </a:r>
            <a:r>
              <a:rPr lang="ru-RU" sz="2400" dirty="0">
                <a:latin typeface="Times New Roman" panose="02020603050405020304" pitchFamily="18" charset="0"/>
                <a:cs typeface="Times New Roman" panose="02020603050405020304" pitchFamily="18" charset="0"/>
              </a:rPr>
              <a:t>;</a:t>
            </a:r>
          </a:p>
          <a:p>
            <a:pPr marL="342900" indent="-342900">
              <a:buFont typeface="Arial" panose="020B0604020202020204" pitchFamily="34" charset="0"/>
              <a:buChar char="•"/>
            </a:pPr>
            <a:r>
              <a:rPr lang="ru-RU" sz="2400" dirty="0" err="1">
                <a:latin typeface="Times New Roman" panose="02020603050405020304" pitchFamily="18" charset="0"/>
                <a:cs typeface="Times New Roman" panose="02020603050405020304" pitchFamily="18" charset="0"/>
              </a:rPr>
              <a:t>сөйлеу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проблемалары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кекештену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күңкілдеу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жылдам</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қарқын</a:t>
            </a:r>
            <a:r>
              <a:rPr lang="ru-RU" sz="2400" dirty="0">
                <a:latin typeface="Times New Roman" panose="02020603050405020304" pitchFamily="18" charset="0"/>
                <a:cs typeface="Times New Roman" panose="02020603050405020304" pitchFamily="18" charset="0"/>
              </a:rPr>
              <a:t>) ;</a:t>
            </a:r>
          </a:p>
          <a:p>
            <a:pPr marL="342900" indent="-342900">
              <a:buFont typeface="Arial" panose="020B0604020202020204" pitchFamily="34" charset="0"/>
              <a:buChar char="•"/>
            </a:pPr>
            <a:r>
              <a:rPr lang="ru-RU" sz="2400" dirty="0" err="1">
                <a:latin typeface="Times New Roman" panose="02020603050405020304" pitchFamily="18" charset="0"/>
                <a:cs typeface="Times New Roman" panose="02020603050405020304" pitchFamily="18" charset="0"/>
              </a:rPr>
              <a:t>сыртқы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келбетке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деген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қызығушылықты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жоғалту</a:t>
            </a:r>
            <a:r>
              <a:rPr lang="ru-RU" sz="2400" dirty="0">
                <a:latin typeface="Times New Roman" panose="02020603050405020304" pitchFamily="18" charset="0"/>
                <a:cs typeface="Times New Roman" panose="02020603050405020304" pitchFamily="18" charset="0"/>
              </a:rPr>
              <a:t>;</a:t>
            </a:r>
          </a:p>
          <a:p>
            <a:pPr marL="342900" indent="-342900">
              <a:buFont typeface="Arial" panose="020B0604020202020204" pitchFamily="34" charset="0"/>
              <a:buChar char="•"/>
            </a:pPr>
            <a:r>
              <a:rPr lang="ru-RU" sz="2400" dirty="0" err="1">
                <a:latin typeface="Times New Roman" panose="02020603050405020304" pitchFamily="18" charset="0"/>
                <a:cs typeface="Times New Roman" panose="02020603050405020304" pitchFamily="18" charset="0"/>
              </a:rPr>
              <a:t>басқаларға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сенімсіздік</a:t>
            </a:r>
            <a:r>
              <a:rPr lang="ru-RU" sz="2400" dirty="0">
                <a:latin typeface="Times New Roman" panose="02020603050405020304" pitchFamily="18" charset="0"/>
                <a:cs typeface="Times New Roman" panose="02020603050405020304" pitchFamily="18" charset="0"/>
              </a:rPr>
              <a:t>;</a:t>
            </a:r>
          </a:p>
          <a:p>
            <a:pPr marL="342900" indent="-342900">
              <a:buFont typeface="Arial" panose="020B0604020202020204" pitchFamily="34" charset="0"/>
              <a:buChar char="•"/>
            </a:pPr>
            <a:r>
              <a:rPr lang="ru-RU" sz="2400" dirty="0" err="1">
                <a:latin typeface="Times New Roman" panose="02020603050405020304" pitchFamily="18" charset="0"/>
                <a:cs typeface="Times New Roman" panose="02020603050405020304" pitchFamily="18" charset="0"/>
              </a:rPr>
              <a:t>шамадан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тыс</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немесе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жеткіліксіз</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ұйқы</a:t>
            </a:r>
            <a:r>
              <a:rPr lang="ru-RU" sz="2400" dirty="0">
                <a:latin typeface="Times New Roman" panose="02020603050405020304" pitchFamily="18" charset="0"/>
                <a:cs typeface="Times New Roman" panose="02020603050405020304" pitchFamily="18" charset="0"/>
              </a:rPr>
              <a:t>;</a:t>
            </a:r>
          </a:p>
          <a:p>
            <a:pPr marL="342900" indent="-342900">
              <a:buFont typeface="Arial" panose="020B0604020202020204" pitchFamily="34" charset="0"/>
              <a:buChar char="•"/>
            </a:pPr>
            <a:r>
              <a:rPr lang="ru-RU" sz="2400" dirty="0" err="1">
                <a:latin typeface="Times New Roman" panose="02020603050405020304" pitchFamily="18" charset="0"/>
                <a:cs typeface="Times New Roman" panose="02020603050405020304" pitchFamily="18" charset="0"/>
              </a:rPr>
              <a:t>міндеттемелерге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жауапсыз</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қарау</a:t>
            </a:r>
            <a:r>
              <a:rPr lang="ru-RU" sz="2400" dirty="0">
                <a:latin typeface="Times New Roman" panose="02020603050405020304" pitchFamily="18" charset="0"/>
                <a:cs typeface="Times New Roman" panose="02020603050405020304" pitchFamily="18" charset="0"/>
              </a:rPr>
              <a:t>;</a:t>
            </a:r>
          </a:p>
          <a:p>
            <a:pPr marL="342900" indent="-342900">
              <a:buFont typeface="Arial" panose="020B0604020202020204" pitchFamily="34" charset="0"/>
              <a:buChar char="•"/>
            </a:pPr>
            <a:r>
              <a:rPr lang="ru-RU" sz="2400" dirty="0" err="1">
                <a:latin typeface="Times New Roman" panose="02020603050405020304" pitchFamily="18" charset="0"/>
                <a:cs typeface="Times New Roman" panose="02020603050405020304" pitchFamily="18" charset="0"/>
              </a:rPr>
              <a:t>жылауға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үнемі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дайын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тұру</a:t>
            </a:r>
            <a:r>
              <a:rPr lang="ru-RU" sz="2400" dirty="0">
                <a:latin typeface="Times New Roman" panose="02020603050405020304" pitchFamily="18" charset="0"/>
                <a:cs typeface="Times New Roman" panose="02020603050405020304" pitchFamily="18" charset="0"/>
              </a:rPr>
              <a:t>;</a:t>
            </a:r>
          </a:p>
          <a:p>
            <a:pPr marL="342900" indent="-342900">
              <a:buFont typeface="Arial" panose="020B0604020202020204" pitchFamily="34" charset="0"/>
              <a:buChar char="•"/>
            </a:pPr>
            <a:r>
              <a:rPr lang="ru-RU" sz="2400" dirty="0" err="1">
                <a:latin typeface="Times New Roman" panose="02020603050405020304" pitchFamily="18" charset="0"/>
                <a:cs typeface="Times New Roman" panose="02020603050405020304" pitchFamily="18" charset="0"/>
              </a:rPr>
              <a:t>қорғаныс</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немесе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компульсивті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мінез-құлық</a:t>
            </a:r>
            <a:r>
              <a:rPr lang="ru-RU" sz="2400" dirty="0">
                <a:latin typeface="Times New Roman" panose="02020603050405020304" pitchFamily="18" charset="0"/>
                <a:cs typeface="Times New Roman" panose="02020603050405020304" pitchFamily="18" charset="0"/>
              </a:rPr>
              <a:t>;</a:t>
            </a:r>
          </a:p>
          <a:p>
            <a:pPr marL="342900" indent="-342900">
              <a:buFont typeface="Arial" panose="020B0604020202020204" pitchFamily="34" charset="0"/>
              <a:buChar char="•"/>
            </a:pPr>
            <a:r>
              <a:rPr lang="ru-RU" sz="2400" dirty="0" err="1">
                <a:latin typeface="Times New Roman" panose="02020603050405020304" pitchFamily="18" charset="0"/>
                <a:cs typeface="Times New Roman" panose="02020603050405020304" pitchFamily="18" charset="0"/>
              </a:rPr>
              <a:t>тұрақты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теріс</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ойлар</a:t>
            </a:r>
            <a:r>
              <a:rPr lang="ru-RU" sz="2400" dirty="0">
                <a:latin typeface="Times New Roman" panose="02020603050405020304" pitchFamily="18" charset="0"/>
                <a:cs typeface="Times New Roman" panose="02020603050405020304" pitchFamily="18" charset="0"/>
              </a:rPr>
              <a:t>;</a:t>
            </a:r>
          </a:p>
          <a:p>
            <a:pPr marL="342900" indent="-342900">
              <a:buFont typeface="Arial" panose="020B0604020202020204" pitchFamily="34" charset="0"/>
              <a:buChar char="•"/>
            </a:pPr>
            <a:r>
              <a:rPr lang="ru-RU" sz="2400" dirty="0" err="1">
                <a:latin typeface="Times New Roman" panose="02020603050405020304" pitchFamily="18" charset="0"/>
                <a:cs typeface="Times New Roman" panose="02020603050405020304" pitchFamily="18" charset="0"/>
              </a:rPr>
              <a:t>шешім</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қабылдай</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алмау</a:t>
            </a:r>
            <a:r>
              <a:rPr lang="ru-RU" sz="2400" dirty="0">
                <a:latin typeface="Times New Roman" panose="02020603050405020304" pitchFamily="18" charset="0"/>
                <a:cs typeface="Times New Roman" panose="02020603050405020304" pitchFamily="18" charset="0"/>
              </a:rPr>
              <a:t>;</a:t>
            </a:r>
          </a:p>
          <a:p>
            <a:pPr marL="342900" indent="-342900">
              <a:buFont typeface="Arial" panose="020B0604020202020204" pitchFamily="34" charset="0"/>
              <a:buChar char="•"/>
            </a:pP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жазатайым</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оқиғалардың</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ұшыраудың</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көбеюі</a:t>
            </a:r>
            <a:r>
              <a:rPr lang="ru-RU" sz="2400" dirty="0">
                <a:latin typeface="Times New Roman" panose="02020603050405020304" pitchFamily="18" charset="0"/>
                <a:cs typeface="Times New Roman" panose="02020603050405020304" pitchFamily="18" charset="0"/>
              </a:rPr>
              <a:t>;</a:t>
            </a:r>
          </a:p>
          <a:p>
            <a:pPr marL="342900" indent="-342900">
              <a:buFont typeface="Arial" panose="020B0604020202020204" pitchFamily="34" charset="0"/>
              <a:buChar char="•"/>
            </a:pPr>
            <a:r>
              <a:rPr lang="ru-RU" sz="2400" dirty="0" err="1">
                <a:latin typeface="Times New Roman" panose="02020603050405020304" pitchFamily="18" charset="0"/>
                <a:cs typeface="Times New Roman" panose="02020603050405020304" pitchFamily="18" charset="0"/>
              </a:rPr>
              <a:t>импульсивті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және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ойланбаған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жерден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заттар</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сатып</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алу</a:t>
            </a:r>
            <a:r>
              <a:rPr lang="ru-RU" sz="2400" dirty="0">
                <a:latin typeface="Times New Roman" panose="02020603050405020304" pitchFamily="18" charset="0"/>
                <a:cs typeface="Times New Roman" panose="02020603050405020304" pitchFamily="18" charset="0"/>
              </a:rPr>
              <a:t>;</a:t>
            </a:r>
          </a:p>
          <a:p>
            <a:pPr marL="342900" indent="-342900">
              <a:buFont typeface="Arial" panose="020B0604020202020204" pitchFamily="34" charset="0"/>
              <a:buChar char="•"/>
            </a:pPr>
            <a:r>
              <a:rPr lang="ru-RU" sz="2400" dirty="0" err="1">
                <a:latin typeface="Times New Roman" panose="02020603050405020304" pitchFamily="18" charset="0"/>
                <a:cs typeface="Times New Roman" panose="02020603050405020304" pitchFamily="18" charset="0"/>
              </a:rPr>
              <a:t>жұмыста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және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үйде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проблемалардың</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күшейуі</a:t>
            </a:r>
            <a:r>
              <a:rPr lang="ru-RU" sz="240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281048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9291B12-E152-FA64-2DEB-B062DBAB0EBD}"/>
              </a:ext>
            </a:extLst>
          </p:cNvPr>
          <p:cNvSpPr txBox="1"/>
          <p:nvPr/>
        </p:nvSpPr>
        <p:spPr>
          <a:xfrm>
            <a:off x="467332" y="265175"/>
            <a:ext cx="11227844" cy="1015663"/>
          </a:xfrm>
          <a:prstGeom prst="rect">
            <a:avLst/>
          </a:prstGeom>
          <a:noFill/>
        </p:spPr>
        <p:txBody>
          <a:bodyPr wrap="square">
            <a:spAutoFit/>
          </a:bodyPr>
          <a:lstStyle/>
          <a:p>
            <a:pPr algn="just"/>
            <a:r>
              <a:rPr lang="ru-RU" sz="2000" b="1" dirty="0">
                <a:latin typeface="Times New Roman" panose="02020603050405020304" pitchFamily="18" charset="0"/>
                <a:cs typeface="Times New Roman" panose="02020603050405020304" pitchFamily="18" charset="0"/>
              </a:rPr>
              <a:t>Эмоционалды стресс:</a:t>
            </a:r>
            <a:r>
              <a:rPr lang="ru-RU" sz="2000" b="1" dirty="0">
                <a:solidFill>
                  <a:srgbClr val="FF0000"/>
                </a:solidFill>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эмоционалды</a:t>
            </a:r>
            <a:r>
              <a:rPr lang="ru-RU" sz="2000" dirty="0">
                <a:latin typeface="Times New Roman" panose="02020603050405020304" pitchFamily="18" charset="0"/>
                <a:cs typeface="Times New Roman" panose="02020603050405020304" pitchFamily="18" charset="0"/>
              </a:rPr>
              <a:t> стресс </a:t>
            </a:r>
            <a:r>
              <a:rPr lang="ru-RU" sz="2000" dirty="0" err="1">
                <a:latin typeface="Times New Roman" panose="02020603050405020304" pitchFamily="18" charset="0"/>
                <a:cs typeface="Times New Roman" panose="02020603050405020304" pitchFamily="18" charset="0"/>
              </a:rPr>
              <a:t>немесе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эмоционалды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шамадан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тыс</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ауыртпалық</a:t>
            </a:r>
            <a:r>
              <a:rPr lang="ru-RU" sz="2000" dirty="0">
                <a:latin typeface="Times New Roman" panose="02020603050405020304" pitchFamily="18" charset="0"/>
                <a:cs typeface="Times New Roman" panose="02020603050405020304" pitchFamily="18" charset="0"/>
              </a:rPr>
              <a:t> – </a:t>
            </a:r>
            <a:r>
              <a:rPr lang="ru-RU" sz="2000" dirty="0" err="1">
                <a:latin typeface="Times New Roman" panose="02020603050405020304" pitchFamily="18" charset="0"/>
                <a:cs typeface="Times New Roman" panose="02020603050405020304" pitchFamily="18" charset="0"/>
              </a:rPr>
              <a:t>бұл</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адамның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әртүрлі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қажеттіліктерін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қанағаттандыруды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шектейтін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жанжалды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жағдайлардың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айқын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психоэмоционалды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тәжірибесінің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күйі</a:t>
            </a:r>
            <a:r>
              <a:rPr lang="ru-RU" sz="2000" dirty="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pic>
        <p:nvPicPr>
          <p:cNvPr id="5" name="Рисунок 4">
            <a:extLst>
              <a:ext uri="{FF2B5EF4-FFF2-40B4-BE49-F238E27FC236}">
                <a16:creationId xmlns:a16="http://schemas.microsoft.com/office/drawing/2014/main" id="{EC0C7650-40A6-20E4-B800-D29AE4A0A3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2416" y="1562883"/>
            <a:ext cx="4370792" cy="2458571"/>
          </a:xfrm>
          <a:prstGeom prst="rect">
            <a:avLst/>
          </a:prstGeom>
        </p:spPr>
      </p:pic>
      <p:sp>
        <p:nvSpPr>
          <p:cNvPr id="2" name="TextBox 1">
            <a:extLst>
              <a:ext uri="{FF2B5EF4-FFF2-40B4-BE49-F238E27FC236}">
                <a16:creationId xmlns:a16="http://schemas.microsoft.com/office/drawing/2014/main" id="{0F1D1592-E38F-37CA-14C7-E0A73587D389}"/>
              </a:ext>
            </a:extLst>
          </p:cNvPr>
          <p:cNvSpPr txBox="1"/>
          <p:nvPr/>
        </p:nvSpPr>
        <p:spPr>
          <a:xfrm>
            <a:off x="357604" y="4303499"/>
            <a:ext cx="7561100" cy="2246769"/>
          </a:xfrm>
          <a:prstGeom prst="rect">
            <a:avLst/>
          </a:prstGeom>
          <a:noFill/>
        </p:spPr>
        <p:txBody>
          <a:bodyPr wrap="square">
            <a:spAutoFit/>
          </a:bodyPr>
          <a:lstStyle/>
          <a:p>
            <a:pPr algn="just"/>
            <a:r>
              <a:rPr lang="ru-RU" sz="2000" b="1" dirty="0" err="1">
                <a:latin typeface="Times New Roman" panose="02020603050405020304" pitchFamily="18" charset="0"/>
                <a:cs typeface="Times New Roman" panose="02020603050405020304" pitchFamily="18" charset="0"/>
              </a:rPr>
              <a:t>Эмоционалды</a:t>
            </a:r>
            <a:r>
              <a:rPr lang="ru-RU" sz="2000" b="1" dirty="0">
                <a:latin typeface="Times New Roman" panose="02020603050405020304" pitchFamily="18" charset="0"/>
                <a:cs typeface="Times New Roman" panose="02020603050405020304" pitchFamily="18" charset="0"/>
              </a:rPr>
              <a:t> стресс - </a:t>
            </a:r>
            <a:r>
              <a:rPr lang="ru-RU" sz="2000" dirty="0" err="1">
                <a:latin typeface="Times New Roman" panose="02020603050405020304" pitchFamily="18" charset="0"/>
                <a:cs typeface="Times New Roman" panose="02020603050405020304" pitchFamily="18" charset="0"/>
              </a:rPr>
              <a:t>айқын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физикалық</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және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физиологиялық</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себептерсіз</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эмоционалды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шамадан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тыс</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жүктеме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тудыратын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стресстік</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жағдайлар</a:t>
            </a:r>
            <a:r>
              <a:rPr lang="ru-RU" sz="2000" dirty="0">
                <a:latin typeface="Times New Roman" panose="02020603050405020304" pitchFamily="18" charset="0"/>
                <a:cs typeface="Times New Roman" panose="02020603050405020304" pitchFamily="18" charset="0"/>
              </a:rPr>
              <a:t>. Ол </a:t>
            </a:r>
            <a:r>
              <a:rPr lang="ru-RU" sz="2000" dirty="0" err="1">
                <a:latin typeface="Times New Roman" panose="02020603050405020304" pitchFamily="18" charset="0"/>
                <a:cs typeface="Times New Roman" panose="02020603050405020304" pitchFamily="18" charset="0"/>
              </a:rPr>
              <a:t>әлеуметтік</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психологиялық</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кәсіби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немесе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экологиялық</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факторлардың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қаупіне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қорғаныс</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реакциясы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ретінде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дамиды</a:t>
            </a:r>
            <a:r>
              <a:rPr lang="ru-RU" sz="2000" dirty="0">
                <a:latin typeface="Times New Roman" panose="02020603050405020304" pitchFamily="18" charset="0"/>
                <a:cs typeface="Times New Roman" panose="02020603050405020304" pitchFamily="18" charset="0"/>
              </a:rPr>
              <a:t>. Психологиялық стресс </a:t>
            </a:r>
            <a:r>
              <a:rPr lang="ru-RU" sz="2000" dirty="0" err="1">
                <a:latin typeface="Times New Roman" panose="02020603050405020304" pitchFamily="18" charset="0"/>
                <a:cs typeface="Times New Roman" panose="02020603050405020304" pitchFamily="18" charset="0"/>
              </a:rPr>
              <a:t>бүкіл</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жағдайды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сондай-ақ</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төтенше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жағдайда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болған</a:t>
            </a:r>
            <a:r>
              <a:rPr lang="ru-RU" sz="2000" dirty="0">
                <a:latin typeface="Times New Roman" panose="02020603050405020304" pitchFamily="18" charset="0"/>
                <a:cs typeface="Times New Roman" panose="02020603050405020304" pitchFamily="18" charset="0"/>
              </a:rPr>
              <a:t> адамның жеке </a:t>
            </a:r>
            <a:r>
              <a:rPr lang="ru-RU" sz="2000" dirty="0" err="1">
                <a:latin typeface="Times New Roman" panose="02020603050405020304" pitchFamily="18" charset="0"/>
                <a:cs typeface="Times New Roman" panose="02020603050405020304" pitchFamily="18" charset="0"/>
              </a:rPr>
              <a:t>ерекшеліктерін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жан-жақты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талдау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қажеттілігін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білдіреді</a:t>
            </a:r>
            <a:r>
              <a:rPr lang="ru-RU" sz="2000" dirty="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522157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088B5D2-FD66-72CC-B8B9-1B22C652DEA9}"/>
              </a:ext>
            </a:extLst>
          </p:cNvPr>
          <p:cNvSpPr txBox="1"/>
          <p:nvPr/>
        </p:nvSpPr>
        <p:spPr>
          <a:xfrm>
            <a:off x="438912" y="451396"/>
            <a:ext cx="10351008" cy="2618474"/>
          </a:xfrm>
          <a:prstGeom prst="rect">
            <a:avLst/>
          </a:prstGeom>
          <a:noFill/>
        </p:spPr>
        <p:txBody>
          <a:bodyPr wrap="square">
            <a:spAutoFit/>
          </a:bodyPr>
          <a:lstStyle/>
          <a:p>
            <a:r>
              <a:rPr lang="kk-KZ" sz="2000" b="1" dirty="0">
                <a:effectLst/>
                <a:latin typeface="Times New Roman" panose="02020603050405020304" pitchFamily="18" charset="0"/>
                <a:ea typeface="Times New Roman" panose="02020603050405020304" pitchFamily="18" charset="0"/>
                <a:cs typeface="Times New Roman" panose="02020603050405020304" pitchFamily="18" charset="0"/>
              </a:rPr>
              <a:t>Л. А. Китаев-Смык</a:t>
            </a:r>
            <a:r>
              <a:rPr lang="kk-KZ" sz="2000" dirty="0">
                <a:effectLst/>
                <a:latin typeface="Times New Roman" panose="02020603050405020304" pitchFamily="18" charset="0"/>
                <a:ea typeface="Times New Roman" panose="02020603050405020304" pitchFamily="18" charset="0"/>
                <a:cs typeface="Times New Roman" panose="02020603050405020304" pitchFamily="18" charset="0"/>
              </a:rPr>
              <a:t> стресстің жеке ауырлығы адамның белгілі бір рөлге психологиялық көзқарасына, өзіне, басқаларға, төтенше жағдайларда болатын барлық нәрсеге жауапкершілігіне байланысты екенін айтты. </a:t>
            </a:r>
          </a:p>
          <a:p>
            <a:endParaRPr lang="kk-KZ" sz="2000" dirty="0">
              <a:latin typeface="Times New Roman" panose="02020603050405020304" pitchFamily="18" charset="0"/>
              <a:cs typeface="Times New Roman" panose="02020603050405020304" pitchFamily="18" charset="0"/>
            </a:endParaRPr>
          </a:p>
          <a:p>
            <a:pPr algn="just">
              <a:lnSpc>
                <a:spcPct val="107000"/>
              </a:lnSpc>
              <a:spcAft>
                <a:spcPts val="800"/>
              </a:spcAft>
              <a:tabLst>
                <a:tab pos="450215" algn="l"/>
                <a:tab pos="540385" algn="l"/>
              </a:tabLst>
            </a:pPr>
            <a:r>
              <a:rPr lang="kk-KZ" sz="2000" b="1" dirty="0">
                <a:effectLst/>
                <a:latin typeface="Times New Roman" panose="02020603050405020304" pitchFamily="18" charset="0"/>
                <a:ea typeface="Times New Roman" panose="02020603050405020304" pitchFamily="18" charset="0"/>
                <a:cs typeface="Times New Roman" panose="02020603050405020304" pitchFamily="18" charset="0"/>
              </a:rPr>
              <a:t>В. А. Бодров </a:t>
            </a:r>
            <a:r>
              <a:rPr lang="kk-KZ" sz="2000" dirty="0">
                <a:effectLst/>
                <a:latin typeface="Times New Roman" panose="02020603050405020304" pitchFamily="18" charset="0"/>
                <a:ea typeface="Times New Roman" panose="02020603050405020304" pitchFamily="18" charset="0"/>
                <a:cs typeface="Times New Roman" panose="02020603050405020304" pitchFamily="18" charset="0"/>
              </a:rPr>
              <a:t>қазіргі уақытта стресске төзімділіктің мәнін түсінуде айқындық жоқ деп санайды және авторлардың көпшілігі «эмоционалды тұрақтылық» терминін синоним ретінде қолданады, сонымен қатар стресске төзімділік экстремалды кеңістіктегі жоғары өнімділікке ықпал ететін жеке қасиет деп санайды.</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2A8F3340-589A-3B43-4E4F-EDEA27DC55AD}"/>
              </a:ext>
            </a:extLst>
          </p:cNvPr>
          <p:cNvSpPr txBox="1"/>
          <p:nvPr/>
        </p:nvSpPr>
        <p:spPr>
          <a:xfrm>
            <a:off x="651510" y="3224026"/>
            <a:ext cx="6094476" cy="2842253"/>
          </a:xfrm>
          <a:prstGeom prst="rect">
            <a:avLst/>
          </a:prstGeom>
          <a:noFill/>
        </p:spPr>
        <p:txBody>
          <a:bodyPr wrap="square">
            <a:spAutoFit/>
          </a:bodyPr>
          <a:lstStyle/>
          <a:p>
            <a:pPr algn="just">
              <a:lnSpc>
                <a:spcPct val="107000"/>
              </a:lnSpc>
              <a:spcAft>
                <a:spcPts val="800"/>
              </a:spcAft>
              <a:tabLst>
                <a:tab pos="450215" algn="l"/>
                <a:tab pos="540385" algn="l"/>
              </a:tabLst>
            </a:pPr>
            <a:r>
              <a:rPr lang="kk-KZ" sz="1800" b="1" dirty="0">
                <a:effectLst/>
                <a:latin typeface="Times New Roman" panose="02020603050405020304" pitchFamily="18" charset="0"/>
                <a:ea typeface="Times New Roman" panose="02020603050405020304" pitchFamily="18" charset="0"/>
                <a:cs typeface="Times New Roman" panose="02020603050405020304" pitchFamily="18" charset="0"/>
              </a:rPr>
              <a:t>Л. М. Аболиннің </a:t>
            </a:r>
            <a:r>
              <a:rPr lang="kk-KZ" sz="1800" dirty="0">
                <a:effectLst/>
                <a:latin typeface="Times New Roman" panose="02020603050405020304" pitchFamily="18" charset="0"/>
                <a:ea typeface="Times New Roman" panose="02020603050405020304" pitchFamily="18" charset="0"/>
                <a:cs typeface="Times New Roman" panose="02020603050405020304" pitchFamily="18" charset="0"/>
              </a:rPr>
              <a:t>пікірінше, эмоционалды тұрақтылық - стресстік әрекет процесінде жеке тұлғаны сипаттайтын қасиет, оның жеке эмоционалдық механизмдері бір-бірімен үйлесімді түрде өзара әрекеттесіп, мақсатқа сәтті жетуге ықпал етеді.</a:t>
            </a:r>
            <a:endParaRPr lang="kk-KZ" sz="18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800"/>
              </a:spcAft>
              <a:tabLst>
                <a:tab pos="450215" algn="l"/>
                <a:tab pos="540385" algn="l"/>
              </a:tabLst>
            </a:pPr>
            <a:r>
              <a:rPr lang="kk-KZ" sz="1800" b="1" dirty="0">
                <a:effectLst/>
                <a:latin typeface="Times New Roman" panose="02020603050405020304" pitchFamily="18" charset="0"/>
                <a:ea typeface="Times New Roman" panose="02020603050405020304" pitchFamily="18" charset="0"/>
                <a:cs typeface="Times New Roman" panose="02020603050405020304" pitchFamily="18" charset="0"/>
              </a:rPr>
              <a:t>Б. Х. Варданян </a:t>
            </a:r>
            <a:r>
              <a:rPr lang="kk-KZ" sz="1800" dirty="0">
                <a:effectLst/>
                <a:latin typeface="Times New Roman" panose="02020603050405020304" pitchFamily="18" charset="0"/>
                <a:ea typeface="Times New Roman" panose="02020603050405020304" pitchFamily="18" charset="0"/>
                <a:cs typeface="Times New Roman" panose="02020603050405020304" pitchFamily="18" charset="0"/>
              </a:rPr>
              <a:t>стресске төзімділік - бұл эмоциогендік жағдайдағы психикалық белсенділіктің барлық компоненттері арасындағы гармоникалық қатынасты қамтамасыз ететін жеке қасиет деп болжайды.</a:t>
            </a:r>
          </a:p>
        </p:txBody>
      </p:sp>
    </p:spTree>
    <p:extLst>
      <p:ext uri="{BB962C8B-B14F-4D97-AF65-F5344CB8AC3E}">
        <p14:creationId xmlns:p14="http://schemas.microsoft.com/office/powerpoint/2010/main" val="2610022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E0D6632-33E1-69BB-F196-4E612C0A81F9}"/>
              </a:ext>
            </a:extLst>
          </p:cNvPr>
          <p:cNvSpPr txBox="1"/>
          <p:nvPr/>
        </p:nvSpPr>
        <p:spPr>
          <a:xfrm>
            <a:off x="321564" y="646664"/>
            <a:ext cx="11548872" cy="2477922"/>
          </a:xfrm>
          <a:prstGeom prst="rect">
            <a:avLst/>
          </a:prstGeom>
          <a:noFill/>
        </p:spPr>
        <p:txBody>
          <a:bodyPr wrap="square">
            <a:spAutoFit/>
          </a:bodyPr>
          <a:lstStyle/>
          <a:p>
            <a:pPr algn="just">
              <a:lnSpc>
                <a:spcPct val="107000"/>
              </a:lnSpc>
              <a:spcAft>
                <a:spcPts val="800"/>
              </a:spcAft>
              <a:tabLst>
                <a:tab pos="450215" algn="l"/>
                <a:tab pos="540385" algn="l"/>
              </a:tabLst>
            </a:pPr>
            <a:r>
              <a:rPr lang="kk-KZ" sz="2000" b="1" dirty="0">
                <a:effectLst/>
                <a:latin typeface="Times New Roman" panose="02020603050405020304" pitchFamily="18" charset="0"/>
                <a:ea typeface="Times New Roman" panose="02020603050405020304" pitchFamily="18" charset="0"/>
                <a:cs typeface="Times New Roman" panose="02020603050405020304" pitchFamily="18" charset="0"/>
              </a:rPr>
              <a:t>Л. Г. Дикаяның </a:t>
            </a:r>
            <a:r>
              <a:rPr lang="kk-KZ" sz="2000" dirty="0">
                <a:effectLst/>
                <a:latin typeface="Times New Roman" panose="02020603050405020304" pitchFamily="18" charset="0"/>
                <a:ea typeface="Times New Roman" panose="02020603050405020304" pitchFamily="18" charset="0"/>
                <a:cs typeface="Times New Roman" panose="02020603050405020304" pitchFamily="18" charset="0"/>
              </a:rPr>
              <a:t>пікірінше, эмоционалды тұрақтылық - жеке тұлғаның жағдайы мен пен ортаның өзара әрекеттесуінің нәтижесі.</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tabLst>
                <a:tab pos="450215" algn="l"/>
                <a:tab pos="540385" algn="l"/>
              </a:tabLst>
            </a:pPr>
            <a:r>
              <a:rPr lang="kk-KZ" sz="2000" dirty="0">
                <a:effectLst/>
                <a:latin typeface="Times New Roman" panose="02020603050405020304" pitchFamily="18" charset="0"/>
                <a:ea typeface="Times New Roman" panose="02020603050405020304" pitchFamily="18" charset="0"/>
                <a:cs typeface="Times New Roman" panose="02020603050405020304" pitchFamily="18" charset="0"/>
              </a:rPr>
              <a:t>Эмоционалды тұрақтылыққа анықтама бере отырып, </a:t>
            </a:r>
            <a:r>
              <a:rPr lang="kk-KZ" sz="2000" b="1" dirty="0">
                <a:effectLst/>
                <a:latin typeface="Times New Roman" panose="02020603050405020304" pitchFamily="18" charset="0"/>
                <a:ea typeface="Times New Roman" panose="02020603050405020304" pitchFamily="18" charset="0"/>
                <a:cs typeface="Times New Roman" panose="02020603050405020304" pitchFamily="18" charset="0"/>
              </a:rPr>
              <a:t>П. Б. Зильберман </a:t>
            </a:r>
            <a:r>
              <a:rPr lang="kk-KZ" sz="2000" dirty="0">
                <a:effectLst/>
                <a:latin typeface="Times New Roman" panose="02020603050405020304" pitchFamily="18" charset="0"/>
                <a:ea typeface="Times New Roman" panose="02020603050405020304" pitchFamily="18" charset="0"/>
                <a:cs typeface="Times New Roman" panose="02020603050405020304" pitchFamily="18" charset="0"/>
              </a:rPr>
              <a:t>адамның эмоционалды тәжірибесінің тұрақтылығын немесе тұрақтылығы емес, күрделі эмоционалды жағдайда іс-әрекет мақсатына оңтайлы табысты қол жеткізуді қамтамасыз ететін жеке тұлғаның психикалық қызметінің эмоционалды, интеллектуалды және мотивациялық компоненттерінің өзара әрекеттесуімен сипатталатын тұлғаның интегративті қасиетін білдіреді.</a:t>
            </a:r>
          </a:p>
        </p:txBody>
      </p:sp>
      <p:sp>
        <p:nvSpPr>
          <p:cNvPr id="4" name="TextBox 3">
            <a:extLst>
              <a:ext uri="{FF2B5EF4-FFF2-40B4-BE49-F238E27FC236}">
                <a16:creationId xmlns:a16="http://schemas.microsoft.com/office/drawing/2014/main" id="{1F7DB586-C390-1076-C726-DE8525140649}"/>
              </a:ext>
            </a:extLst>
          </p:cNvPr>
          <p:cNvSpPr txBox="1"/>
          <p:nvPr/>
        </p:nvSpPr>
        <p:spPr>
          <a:xfrm>
            <a:off x="532638" y="3429000"/>
            <a:ext cx="6094476" cy="2571601"/>
          </a:xfrm>
          <a:prstGeom prst="rect">
            <a:avLst/>
          </a:prstGeom>
          <a:noFill/>
        </p:spPr>
        <p:txBody>
          <a:bodyPr wrap="square">
            <a:spAutoFit/>
          </a:bodyPr>
          <a:lstStyle/>
          <a:p>
            <a:pPr algn="just">
              <a:lnSpc>
                <a:spcPct val="107000"/>
              </a:lnSpc>
              <a:spcAft>
                <a:spcPts val="800"/>
              </a:spcAft>
              <a:tabLst>
                <a:tab pos="450215" algn="l"/>
                <a:tab pos="540385" algn="l"/>
              </a:tabLst>
            </a:pPr>
            <a:r>
              <a:rPr lang="kk-KZ" sz="1800" b="1" dirty="0">
                <a:effectLst/>
                <a:latin typeface="Times New Roman" panose="02020603050405020304" pitchFamily="18" charset="0"/>
                <a:ea typeface="Times New Roman" panose="02020603050405020304" pitchFamily="18" charset="0"/>
                <a:cs typeface="Times New Roman" panose="02020603050405020304" pitchFamily="18" charset="0"/>
              </a:rPr>
              <a:t>Д. А. Леонтьевтің </a:t>
            </a:r>
            <a:r>
              <a:rPr lang="kk-KZ" sz="1800" dirty="0">
                <a:effectLst/>
                <a:latin typeface="Times New Roman" panose="02020603050405020304" pitchFamily="18" charset="0"/>
                <a:ea typeface="Times New Roman" panose="02020603050405020304" pitchFamily="18" charset="0"/>
                <a:cs typeface="Times New Roman" panose="02020603050405020304" pitchFamily="18" charset="0"/>
              </a:rPr>
              <a:t>пікірінше стресске төзімділік ұғымы «өміршеңдік» ұғымымен сәйкес келеді.</a:t>
            </a:r>
          </a:p>
          <a:p>
            <a:pPr algn="just">
              <a:lnSpc>
                <a:spcPct val="107000"/>
              </a:lnSpc>
              <a:spcAft>
                <a:spcPts val="800"/>
              </a:spcAft>
              <a:tabLst>
                <a:tab pos="450215" algn="l"/>
                <a:tab pos="540385" algn="l"/>
              </a:tabLst>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kk-KZ" sz="1800" b="1" dirty="0">
                <a:effectLst/>
                <a:latin typeface="Times New Roman" panose="02020603050405020304" pitchFamily="18" charset="0"/>
                <a:ea typeface="Times New Roman" panose="02020603050405020304" pitchFamily="18" charset="0"/>
                <a:cs typeface="Times New Roman" panose="02020603050405020304" pitchFamily="18" charset="0"/>
              </a:rPr>
              <a:t>С. Мадди </a:t>
            </a:r>
            <a:r>
              <a:rPr lang="kk-KZ" sz="1800" dirty="0">
                <a:effectLst/>
                <a:latin typeface="Times New Roman" panose="02020603050405020304" pitchFamily="18" charset="0"/>
                <a:ea typeface="Times New Roman" panose="02020603050405020304" pitchFamily="18" charset="0"/>
                <a:cs typeface="Times New Roman" panose="02020603050405020304" pitchFamily="18" charset="0"/>
              </a:rPr>
              <a:t>өміршеңдік - адамның өзі туралы, әлем туралы және онымен қарым-қатынас туралы сенім жүйесі, ол үш компоненттен тұрады (қатысу, бақылау, тәуекелділікті қабылдау) және оқиғаларды аз жарақат ретінде бағалауға және стрессті сәтті жеңуге ықпал етеді.</a:t>
            </a:r>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620370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CC4F164-9D49-CFF7-C857-0E848B3C25B0}"/>
              </a:ext>
            </a:extLst>
          </p:cNvPr>
          <p:cNvSpPr txBox="1"/>
          <p:nvPr/>
        </p:nvSpPr>
        <p:spPr>
          <a:xfrm>
            <a:off x="329184" y="112460"/>
            <a:ext cx="11393424" cy="3537571"/>
          </a:xfrm>
          <a:prstGeom prst="rect">
            <a:avLst/>
          </a:prstGeom>
          <a:noFill/>
        </p:spPr>
        <p:txBody>
          <a:bodyPr wrap="square">
            <a:spAutoFit/>
          </a:bodyPr>
          <a:lstStyle/>
          <a:p>
            <a:pPr algn="just">
              <a:lnSpc>
                <a:spcPct val="107000"/>
              </a:lnSpc>
              <a:spcAft>
                <a:spcPts val="800"/>
              </a:spcAft>
              <a:tabLst>
                <a:tab pos="450215" algn="l"/>
                <a:tab pos="540385" algn="l"/>
              </a:tabLst>
            </a:pPr>
            <a:r>
              <a:rPr lang="kk-KZ" b="1" dirty="0">
                <a:effectLst/>
                <a:latin typeface="Times New Roman" panose="02020603050405020304" pitchFamily="18" charset="0"/>
                <a:ea typeface="Times New Roman" panose="02020603050405020304" pitchFamily="18" charset="0"/>
                <a:cs typeface="Times New Roman" panose="02020603050405020304" pitchFamily="18" charset="0"/>
              </a:rPr>
              <a:t>А. С. Разумовтың пікірінше, стресс факторларын келесі топтарға бөлуге болады: </a:t>
            </a:r>
            <a:endParaRPr lang="en-US"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tabLst>
                <a:tab pos="450215" algn="l"/>
                <a:tab pos="540385" algn="l"/>
              </a:tabLst>
            </a:pPr>
            <a:r>
              <a:rPr lang="kk-KZ" dirty="0">
                <a:effectLst/>
                <a:latin typeface="Times New Roman" panose="02020603050405020304" pitchFamily="18" charset="0"/>
                <a:ea typeface="Times New Roman" panose="02020603050405020304" pitchFamily="18" charset="0"/>
                <a:cs typeface="Times New Roman" panose="02020603050405020304" pitchFamily="18" charset="0"/>
              </a:rPr>
              <a:t>1. Белсенділік стресстері - олардың ағзаға әсері адамның кез-келген мақсатты әрекетті орындау процесінде жүзеге асырылады, стресс факторлары белсенділіктің ағымын бұзуға да, оны күшейтуге де, жұмылдыруға да қабілетті.</a:t>
            </a:r>
            <a:r>
              <a:rPr lang="kk-KZ" dirty="0">
                <a:effectLst/>
                <a:latin typeface="Times New Roman" panose="02020603050405020304" pitchFamily="18" charset="0"/>
                <a:ea typeface="Calibri" panose="020F0502020204030204" pitchFamily="34" charset="0"/>
                <a:cs typeface="Times New Roman" panose="02020603050405020304" pitchFamily="18" charset="0"/>
              </a:rPr>
              <a:t> </a:t>
            </a:r>
            <a:r>
              <a:rPr lang="kk-KZ" dirty="0">
                <a:effectLst/>
                <a:latin typeface="Times New Roman" panose="02020603050405020304" pitchFamily="18" charset="0"/>
                <a:ea typeface="Times New Roman" panose="02020603050405020304" pitchFamily="18" charset="0"/>
                <a:cs typeface="Times New Roman" panose="02020603050405020304" pitchFamily="18" charset="0"/>
              </a:rPr>
              <a:t>Оларға мыналар жатады: экстремалды стрессорлар-тәуекелге байланысты жағдайларға қатысу; өндірістік стрессорлар – уақыт тапшылығымен жауапты жұмыс; психоәлеуметтік мотивация стрессорлары – конкурстар, жарыстар.</a:t>
            </a: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tabLst>
                <a:tab pos="450215" algn="l"/>
                <a:tab pos="540385" algn="l"/>
              </a:tabLst>
            </a:pPr>
            <a:r>
              <a:rPr lang="kk-KZ" dirty="0">
                <a:effectLst/>
                <a:latin typeface="Times New Roman" panose="02020603050405020304" pitchFamily="18" charset="0"/>
                <a:ea typeface="Times New Roman" panose="02020603050405020304" pitchFamily="18" charset="0"/>
                <a:cs typeface="Times New Roman" panose="02020603050405020304" pitchFamily="18" charset="0"/>
              </a:rPr>
              <a:t>2. Бағалау стрессорлары - адамға уақыттан тыс әрекет ете алады.</a:t>
            </a:r>
            <a:r>
              <a:rPr lang="kk-KZ" dirty="0">
                <a:effectLst/>
                <a:latin typeface="Times New Roman" panose="02020603050405020304" pitchFamily="18" charset="0"/>
                <a:ea typeface="Calibri" panose="020F0502020204030204" pitchFamily="34" charset="0"/>
                <a:cs typeface="Times New Roman" panose="02020603050405020304" pitchFamily="18" charset="0"/>
              </a:rPr>
              <a:t> </a:t>
            </a:r>
            <a:r>
              <a:rPr lang="kk-KZ" dirty="0">
                <a:effectLst/>
                <a:latin typeface="Times New Roman" panose="02020603050405020304" pitchFamily="18" charset="0"/>
                <a:ea typeface="Times New Roman" panose="02020603050405020304" pitchFamily="18" charset="0"/>
                <a:cs typeface="Times New Roman" panose="02020603050405020304" pitchFamily="18" charset="0"/>
              </a:rPr>
              <a:t>Оларға мыналар жатады: старт-стрессорлар және есте сақтау стрессорлары - алдағы жарыстар, дипломды қорғау, концертте өнер көрсету, бастан кешкен қайғы-қасіретті кенеттен еске алу; жеңіс пен жеңіліс стрессорлары - мансаптағы жетістіктер, махаббат, баланың туылуы, сәтсіздіктер, жақын адамынан айырылу; көрініс стрессорлары – фильмдер, өмір оқиғалары (осы жерде қазіргі замандағы роликтер, видеоларды қосуып айтуға болады.</a:t>
            </a: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34E76D8-C348-A3AD-89A6-CB7C0B12305B}"/>
              </a:ext>
            </a:extLst>
          </p:cNvPr>
          <p:cNvSpPr txBox="1"/>
          <p:nvPr/>
        </p:nvSpPr>
        <p:spPr>
          <a:xfrm>
            <a:off x="432054" y="3768903"/>
            <a:ext cx="7093458" cy="2784737"/>
          </a:xfrm>
          <a:prstGeom prst="rect">
            <a:avLst/>
          </a:prstGeom>
          <a:noFill/>
        </p:spPr>
        <p:txBody>
          <a:bodyPr wrap="square">
            <a:spAutoFit/>
          </a:bodyPr>
          <a:lstStyle/>
          <a:p>
            <a:pPr algn="just">
              <a:lnSpc>
                <a:spcPct val="107000"/>
              </a:lnSpc>
              <a:spcAft>
                <a:spcPts val="800"/>
              </a:spcAft>
              <a:tabLst>
                <a:tab pos="450215" algn="l"/>
                <a:tab pos="540385" algn="l"/>
              </a:tabLst>
            </a:pPr>
            <a:r>
              <a:rPr lang="kk-KZ" dirty="0">
                <a:effectLst/>
                <a:latin typeface="Times New Roman" panose="02020603050405020304" pitchFamily="18" charset="0"/>
                <a:ea typeface="Times New Roman" panose="02020603050405020304" pitchFamily="18" charset="0"/>
                <a:cs typeface="Times New Roman" panose="02020603050405020304" pitchFamily="18" charset="0"/>
              </a:rPr>
              <a:t>3. Сәйкес келмейтін стресстер: ажырату стресстері: жанжалды жағдайлар, қауіптер, күтпеген, бірақ мағыналы жаңалықтар және басқалар; шектеу стресстері - психоәлеуметтік және физиологиялық: аурулар, оқшаулану, ыңғайсыздық, жыныстық дисгармония, аштық, шөлдеу және басқалар.</a:t>
            </a: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a:p>
            <a:r>
              <a:rPr lang="kk-KZ" dirty="0">
                <a:effectLst/>
                <a:latin typeface="Times New Roman" panose="02020603050405020304" pitchFamily="18" charset="0"/>
                <a:ea typeface="Times New Roman" panose="02020603050405020304" pitchFamily="18" charset="0"/>
                <a:cs typeface="Times New Roman" panose="02020603050405020304" pitchFamily="18" charset="0"/>
              </a:rPr>
              <a:t>4. Физикалық және табиғи стресс факторлары: бұлшықет кернеуі, хирургиялық араласулар, медициналық процедуралар, жарақаттар, қараңғылық, жарқын жарық, қатты жағымсыз дыбыс, діріл, тербеліс, биіктік, суық, ыстық, жер сілкінісі және </a:t>
            </a:r>
            <a:r>
              <a:rPr lang="kk-KZ" dirty="0">
                <a:latin typeface="Times New Roman" panose="02020603050405020304" pitchFamily="18" charset="0"/>
                <a:ea typeface="Times New Roman" panose="02020603050405020304" pitchFamily="18" charset="0"/>
                <a:cs typeface="Times New Roman" panose="02020603050405020304" pitchFamily="18" charset="0"/>
              </a:rPr>
              <a:t>тс.с.</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21355799"/>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2157</TotalTime>
  <Words>1310</Words>
  <Application>Microsoft Office PowerPoint</Application>
  <PresentationFormat>Широкоэкранный</PresentationFormat>
  <Paragraphs>123</Paragraphs>
  <Slides>18</Slides>
  <Notes>1</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18</vt:i4>
      </vt:variant>
    </vt:vector>
  </HeadingPairs>
  <TitlesOfParts>
    <vt:vector size="24" baseType="lpstr">
      <vt:lpstr>Arial</vt:lpstr>
      <vt:lpstr>Calibri</vt:lpstr>
      <vt:lpstr>Calibri Light</vt:lpstr>
      <vt:lpstr>Times New Roman</vt:lpstr>
      <vt:lpstr>Wingdings</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Анар Алимбекова</dc:creator>
  <cp:lastModifiedBy>Анар Алимбекова</cp:lastModifiedBy>
  <cp:revision>150</cp:revision>
  <dcterms:created xsi:type="dcterms:W3CDTF">2023-09-15T16:37:15Z</dcterms:created>
  <dcterms:modified xsi:type="dcterms:W3CDTF">2024-06-25T21:22:20Z</dcterms:modified>
</cp:coreProperties>
</file>